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938"/>
    <a:srgbClr val="C2986B"/>
    <a:srgbClr val="8CC540"/>
    <a:srgbClr val="FFFFFF"/>
    <a:srgbClr val="2B3972"/>
    <a:srgbClr val="27A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5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4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14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013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2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6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94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14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86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03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95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1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7D154-672D-4526-9EA3-FD9BD5D7E2AA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6467E-6F69-4A9A-80C3-9FEEA04048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13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480287" y="231049"/>
            <a:ext cx="3835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B397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 E R E N  D O O R  D O E N</a:t>
            </a:r>
            <a:endParaRPr lang="nl-NL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2B3972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96389" y="684110"/>
            <a:ext cx="11028861" cy="1754326"/>
          </a:xfrm>
          <a:prstGeom prst="rect">
            <a:avLst/>
          </a:prstGeom>
          <a:solidFill>
            <a:schemeClr val="accent1"/>
          </a:solidFill>
          <a:ln>
            <a:solidFill>
              <a:srgbClr val="27A8E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ONDERWIJSKUNDIGE UITGANGSPUNTEN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b="1" dirty="0" smtClean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026499" y="1035866"/>
            <a:ext cx="4448175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/>
              <a:t>L</a:t>
            </a:r>
            <a:r>
              <a:rPr lang="nl-NL" sz="1100" b="1" dirty="0" smtClean="0"/>
              <a:t>eren door zelf te ontdekken en te doen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/>
              <a:t>Ervaringsgerichte loopbaanori</a:t>
            </a:r>
            <a:r>
              <a:rPr lang="nl-NL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ë</a:t>
            </a:r>
            <a:r>
              <a:rPr lang="nl-NL" sz="1100" b="1" dirty="0"/>
              <a:t>ntatie vanaf leerjaar 1</a:t>
            </a:r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 smtClean="0"/>
              <a:t>Buitenschools leren </a:t>
            </a:r>
            <a:r>
              <a:rPr lang="nl-NL" sz="1100" b="1" dirty="0"/>
              <a:t>samen met </a:t>
            </a:r>
            <a:r>
              <a:rPr lang="nl-NL" sz="1100" b="1" dirty="0" smtClean="0"/>
              <a:t>werkveld/Hybride leren</a:t>
            </a:r>
            <a:endParaRPr lang="nl-NL" sz="1100" b="1" dirty="0"/>
          </a:p>
          <a:p>
            <a:pPr marL="217170" indent="-217170" defTabSz="868680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 smtClean="0"/>
              <a:t>Werkprocessen geïntegreerd in de leermiddelen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 smtClean="0"/>
              <a:t>Koppeling </a:t>
            </a:r>
            <a:r>
              <a:rPr lang="nl-NL" sz="1100" b="1" dirty="0"/>
              <a:t>met 21-eeuwse </a:t>
            </a:r>
            <a:r>
              <a:rPr lang="nl-NL" sz="1100" b="1" dirty="0" smtClean="0"/>
              <a:t>vaardigheden</a:t>
            </a:r>
            <a:endParaRPr lang="nl-NL" sz="11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6582319" y="1021318"/>
            <a:ext cx="4600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 smtClean="0"/>
              <a:t>10 uur praktijk vanaf leerjaar 1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 smtClean="0"/>
              <a:t>Contextrijk en betekenisvol leren</a:t>
            </a:r>
            <a:endParaRPr lang="nl-NL" sz="1100" b="1" dirty="0"/>
          </a:p>
          <a:p>
            <a:pPr marL="217169" indent="-217169" defTabSz="868680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/>
              <a:t>Theorie </a:t>
            </a:r>
            <a:r>
              <a:rPr lang="nl-NL" sz="1100" b="1" dirty="0" smtClean="0"/>
              <a:t>‘</a:t>
            </a:r>
            <a:r>
              <a:rPr lang="nl-NL" sz="1100" b="1" dirty="0" err="1" smtClean="0"/>
              <a:t>just</a:t>
            </a:r>
            <a:r>
              <a:rPr lang="nl-NL" sz="1100" b="1" dirty="0" smtClean="0"/>
              <a:t> </a:t>
            </a:r>
            <a:r>
              <a:rPr lang="nl-NL" sz="1100" b="1" dirty="0"/>
              <a:t>in </a:t>
            </a:r>
            <a:r>
              <a:rPr lang="nl-NL" sz="1100" b="1" dirty="0" smtClean="0"/>
              <a:t>time’, </a:t>
            </a:r>
            <a:r>
              <a:rPr lang="nl-NL" sz="1100" b="1" dirty="0"/>
              <a:t>integratie AVO en beroepsgericht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/>
              <a:t>Een verticale doorbreking van onderbouw en </a:t>
            </a:r>
            <a:r>
              <a:rPr lang="nl-NL" sz="1100" b="1" dirty="0" smtClean="0"/>
              <a:t>bovenbouw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900">
                <a:latin typeface="+mn-lt"/>
                <a:ea typeface="+mn-ea"/>
                <a:cs typeface="+mn-cs"/>
                <a:sym typeface="Calibri"/>
              </a:defRPr>
            </a:pPr>
            <a:r>
              <a:rPr lang="nl-NL" sz="1100" b="1" dirty="0"/>
              <a:t>Doorlopende leerroute </a:t>
            </a:r>
            <a:r>
              <a:rPr lang="nl-NL" sz="1100" b="1" dirty="0" smtClean="0"/>
              <a:t>vervolgonderwijs.</a:t>
            </a:r>
            <a:endParaRPr lang="nl-NL" sz="11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496389" y="2591967"/>
            <a:ext cx="3600000" cy="21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Vakcollege</a:t>
            </a:r>
            <a:r>
              <a:rPr lang="nl-NL" b="1" dirty="0"/>
              <a:t> </a:t>
            </a:r>
            <a:r>
              <a:rPr lang="nl-NL" b="1" dirty="0" smtClean="0"/>
              <a:t>-&gt;</a:t>
            </a:r>
            <a:r>
              <a:rPr lang="nl-NL" sz="1100" b="1" dirty="0" smtClean="0"/>
              <a:t>Leerroute naar mbo niveau 2, 3 en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Brede ori</a:t>
            </a:r>
            <a:r>
              <a:rPr lang="nl-NL" sz="1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ë</a:t>
            </a:r>
            <a:r>
              <a:rPr lang="nl-NL" sz="1100" b="1" dirty="0" smtClean="0"/>
              <a:t>ntatie op beroepscontexten &amp; Vakvaardigheden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Nadruk op praktische intelligentie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Minimaal 10 uur praktijk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Doorlopende leerroute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Vakvaardigheden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21-eeuwse vaardigheden (o.a. samenwerken)</a:t>
            </a:r>
            <a:endParaRPr lang="nl-NL" sz="1100" b="1" dirty="0"/>
          </a:p>
          <a:p>
            <a:endParaRPr lang="nl-NL" b="1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210819" y="2591967"/>
            <a:ext cx="3600000" cy="2160000"/>
          </a:xfrm>
          <a:prstGeom prst="rect">
            <a:avLst/>
          </a:prstGeom>
          <a:solidFill>
            <a:srgbClr val="8CC540"/>
          </a:solidFill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Vakmavo</a:t>
            </a:r>
            <a:r>
              <a:rPr lang="nl-NL" b="1" dirty="0" smtClean="0"/>
              <a:t> -&gt; </a:t>
            </a:r>
            <a:r>
              <a:rPr lang="nl-NL" sz="1100" b="1" dirty="0" smtClean="0"/>
              <a:t>Leerroute naar mbo niveau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Tussen 4 en 10 uur praktijk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Aanvulling </a:t>
            </a:r>
            <a:r>
              <a:rPr lang="nl-NL" sz="1100" b="1" dirty="0"/>
              <a:t>curriculum met </a:t>
            </a:r>
            <a:r>
              <a:rPr lang="nl-NL" sz="1100" b="1" dirty="0" smtClean="0"/>
              <a:t>praktijkcomponent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Creatieve en </a:t>
            </a:r>
            <a:r>
              <a:rPr lang="nl-NL" sz="1100" b="1" dirty="0" err="1" smtClean="0"/>
              <a:t>onderzoeksvaardigheden</a:t>
            </a:r>
            <a:endParaRPr lang="nl-NL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Projecten: mix van nieuwe technologie en profielwerkstuk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Theoretische verdieping</a:t>
            </a:r>
          </a:p>
          <a:p>
            <a:endParaRPr lang="nl-NL" b="1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7925249" y="2598224"/>
            <a:ext cx="3600000" cy="2160000"/>
          </a:xfrm>
          <a:prstGeom prst="rect">
            <a:avLst/>
          </a:prstGeom>
          <a:solidFill>
            <a:srgbClr val="C2986B"/>
          </a:solidFill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Vakhavo</a:t>
            </a:r>
            <a:r>
              <a:rPr lang="nl-NL" b="1" dirty="0" smtClean="0"/>
              <a:t> -&gt; </a:t>
            </a:r>
            <a:r>
              <a:rPr lang="nl-NL" sz="1100" b="1" dirty="0" smtClean="0"/>
              <a:t>Leerroute naar hbo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Tussen 4 en 10 uur praktijk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/>
              <a:t>Verrijking curriculum met </a:t>
            </a:r>
            <a:r>
              <a:rPr lang="nl-NL" sz="1100" b="1" dirty="0" smtClean="0"/>
              <a:t>praktijkcomponent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Projecten met bedrijfsleven als opdrachtgever</a:t>
            </a:r>
            <a:r>
              <a:rPr lang="nl-NL" sz="1100" b="1" dirty="0"/>
              <a:t>, </a:t>
            </a:r>
            <a:r>
              <a:rPr lang="nl-NL" sz="1100" b="1" dirty="0" smtClean="0"/>
              <a:t>nadruk </a:t>
            </a:r>
            <a:r>
              <a:rPr lang="nl-NL" sz="1100" b="1" dirty="0"/>
              <a:t>op oplossingsgericht denken en </a:t>
            </a:r>
            <a:r>
              <a:rPr lang="nl-NL" sz="1100" b="1" dirty="0" smtClean="0"/>
              <a:t>handelen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/>
              <a:t>V</a:t>
            </a:r>
            <a:r>
              <a:rPr lang="nl-NL" sz="1100" b="1" dirty="0" smtClean="0"/>
              <a:t>oorbereiding op hbo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Innovatieve vaardigheden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b="1" dirty="0" smtClean="0"/>
              <a:t>Analyse middels theoretische verdieping </a:t>
            </a:r>
          </a:p>
          <a:p>
            <a:endParaRPr lang="nl-NL" b="1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496388" y="5574271"/>
            <a:ext cx="11028861" cy="1080000"/>
          </a:xfrm>
          <a:prstGeom prst="rect">
            <a:avLst/>
          </a:prstGeom>
          <a:solidFill>
            <a:schemeClr val="accent1"/>
          </a:solidFill>
          <a:ln>
            <a:solidFill>
              <a:srgbClr val="27A8E0"/>
            </a:solidFill>
          </a:ln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3" name="Pijl-rechts 12"/>
          <p:cNvSpPr/>
          <p:nvPr/>
        </p:nvSpPr>
        <p:spPr>
          <a:xfrm>
            <a:off x="496389" y="4592627"/>
            <a:ext cx="11028861" cy="1109775"/>
          </a:xfrm>
          <a:prstGeom prst="rightArrow">
            <a:avLst/>
          </a:prstGeom>
          <a:solidFill>
            <a:srgbClr val="016938"/>
          </a:solidFill>
          <a:ln>
            <a:solidFill>
              <a:srgbClr val="0169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Taxonomie van </a:t>
            </a:r>
            <a:r>
              <a:rPr lang="nl-NL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nl-NL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loom</a:t>
            </a:r>
            <a:r>
              <a:rPr lang="nl-N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nl-N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onthouden – begrijpen – toepassen – analyseren – evalueren - creëren</a:t>
            </a:r>
            <a:endParaRPr lang="nl-N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43866" y="5550218"/>
            <a:ext cx="3419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Meerwaarde voor leerling: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Leren krijgt betekenis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Flexibel en weerbaar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Praktisch competent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Ondernemende houding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Meer keuzemogelijkheden</a:t>
            </a:r>
          </a:p>
          <a:p>
            <a:endParaRPr lang="nl-NL" sz="1100" dirty="0"/>
          </a:p>
        </p:txBody>
      </p:sp>
      <p:sp>
        <p:nvSpPr>
          <p:cNvPr id="15" name="Tekstvak 14"/>
          <p:cNvSpPr txBox="1"/>
          <p:nvPr/>
        </p:nvSpPr>
        <p:spPr>
          <a:xfrm>
            <a:off x="4210819" y="5575207"/>
            <a:ext cx="34194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Meerwaarde voor vervolgonderwijs: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Leerlingen maken bewuste keuzes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Verbeterde aansluiting op vervolgonderwijs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Verbeterde oriëntatie op beroepenveld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Versterking samenwerking met vo en mbo</a:t>
            </a:r>
            <a:endParaRPr lang="nl-NL" sz="11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8015512" y="5565028"/>
            <a:ext cx="341947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Meerwaarde voor bedrijven: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Naam en faam bij de jeugd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Vakkennis en Vakvaardigheden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Werkplek ervaring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Goede beroepshouding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b="1" dirty="0" smtClean="0"/>
              <a:t>Nieuwe energie</a:t>
            </a:r>
            <a:endParaRPr lang="nl-NL" sz="1100" b="1" dirty="0"/>
          </a:p>
        </p:txBody>
      </p:sp>
      <p:pic>
        <p:nvPicPr>
          <p:cNvPr id="17" name="Afbeelding 16" descr="O:\Het Vakcollege\Algemeen\Communicatie &amp; PR\huisstijl LVV\20170825 logo LVV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425" y="25411"/>
            <a:ext cx="2695575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Vrije vorm 20"/>
          <p:cNvSpPr/>
          <p:nvPr/>
        </p:nvSpPr>
        <p:spPr>
          <a:xfrm>
            <a:off x="401683" y="2027674"/>
            <a:ext cx="10781211" cy="4408858"/>
          </a:xfrm>
          <a:custGeom>
            <a:avLst/>
            <a:gdLst>
              <a:gd name="connsiteX0" fmla="*/ 0 w 9870875"/>
              <a:gd name="connsiteY0" fmla="*/ 3819525 h 4038600"/>
              <a:gd name="connsiteX1" fmla="*/ 104775 w 9870875"/>
              <a:gd name="connsiteY1" fmla="*/ 3829050 h 4038600"/>
              <a:gd name="connsiteX2" fmla="*/ 247650 w 9870875"/>
              <a:gd name="connsiteY2" fmla="*/ 3895725 h 4038600"/>
              <a:gd name="connsiteX3" fmla="*/ 323850 w 9870875"/>
              <a:gd name="connsiteY3" fmla="*/ 3933825 h 4038600"/>
              <a:gd name="connsiteX4" fmla="*/ 381000 w 9870875"/>
              <a:gd name="connsiteY4" fmla="*/ 3962400 h 4038600"/>
              <a:gd name="connsiteX5" fmla="*/ 457200 w 9870875"/>
              <a:gd name="connsiteY5" fmla="*/ 3981450 h 4038600"/>
              <a:gd name="connsiteX6" fmla="*/ 495300 w 9870875"/>
              <a:gd name="connsiteY6" fmla="*/ 4010025 h 4038600"/>
              <a:gd name="connsiteX7" fmla="*/ 552450 w 9870875"/>
              <a:gd name="connsiteY7" fmla="*/ 4019550 h 4038600"/>
              <a:gd name="connsiteX8" fmla="*/ 657225 w 9870875"/>
              <a:gd name="connsiteY8" fmla="*/ 4029075 h 4038600"/>
              <a:gd name="connsiteX9" fmla="*/ 733425 w 9870875"/>
              <a:gd name="connsiteY9" fmla="*/ 4038600 h 4038600"/>
              <a:gd name="connsiteX10" fmla="*/ 923925 w 9870875"/>
              <a:gd name="connsiteY10" fmla="*/ 4000500 h 4038600"/>
              <a:gd name="connsiteX11" fmla="*/ 981075 w 9870875"/>
              <a:gd name="connsiteY11" fmla="*/ 3962400 h 4038600"/>
              <a:gd name="connsiteX12" fmla="*/ 1057275 w 9870875"/>
              <a:gd name="connsiteY12" fmla="*/ 3895725 h 4038600"/>
              <a:gd name="connsiteX13" fmla="*/ 1143000 w 9870875"/>
              <a:gd name="connsiteY13" fmla="*/ 3771900 h 4038600"/>
              <a:gd name="connsiteX14" fmla="*/ 1190625 w 9870875"/>
              <a:gd name="connsiteY14" fmla="*/ 3724275 h 4038600"/>
              <a:gd name="connsiteX15" fmla="*/ 1228725 w 9870875"/>
              <a:gd name="connsiteY15" fmla="*/ 3638550 h 4038600"/>
              <a:gd name="connsiteX16" fmla="*/ 1257300 w 9870875"/>
              <a:gd name="connsiteY16" fmla="*/ 3581400 h 4038600"/>
              <a:gd name="connsiteX17" fmla="*/ 1266825 w 9870875"/>
              <a:gd name="connsiteY17" fmla="*/ 3514725 h 4038600"/>
              <a:gd name="connsiteX18" fmla="*/ 1295400 w 9870875"/>
              <a:gd name="connsiteY18" fmla="*/ 3429000 h 4038600"/>
              <a:gd name="connsiteX19" fmla="*/ 1304925 w 9870875"/>
              <a:gd name="connsiteY19" fmla="*/ 3248025 h 4038600"/>
              <a:gd name="connsiteX20" fmla="*/ 1314450 w 9870875"/>
              <a:gd name="connsiteY20" fmla="*/ 3162300 h 4038600"/>
              <a:gd name="connsiteX21" fmla="*/ 1343025 w 9870875"/>
              <a:gd name="connsiteY21" fmla="*/ 3095625 h 4038600"/>
              <a:gd name="connsiteX22" fmla="*/ 1428750 w 9870875"/>
              <a:gd name="connsiteY22" fmla="*/ 2990850 h 4038600"/>
              <a:gd name="connsiteX23" fmla="*/ 1495425 w 9870875"/>
              <a:gd name="connsiteY23" fmla="*/ 2971800 h 4038600"/>
              <a:gd name="connsiteX24" fmla="*/ 1619250 w 9870875"/>
              <a:gd name="connsiteY24" fmla="*/ 2933700 h 4038600"/>
              <a:gd name="connsiteX25" fmla="*/ 1876425 w 9870875"/>
              <a:gd name="connsiteY25" fmla="*/ 2971800 h 4038600"/>
              <a:gd name="connsiteX26" fmla="*/ 2019300 w 9870875"/>
              <a:gd name="connsiteY26" fmla="*/ 3086100 h 4038600"/>
              <a:gd name="connsiteX27" fmla="*/ 2095500 w 9870875"/>
              <a:gd name="connsiteY27" fmla="*/ 3133725 h 4038600"/>
              <a:gd name="connsiteX28" fmla="*/ 2190750 w 9870875"/>
              <a:gd name="connsiteY28" fmla="*/ 3219450 h 4038600"/>
              <a:gd name="connsiteX29" fmla="*/ 2257425 w 9870875"/>
              <a:gd name="connsiteY29" fmla="*/ 3228975 h 4038600"/>
              <a:gd name="connsiteX30" fmla="*/ 2314575 w 9870875"/>
              <a:gd name="connsiteY30" fmla="*/ 3248025 h 4038600"/>
              <a:gd name="connsiteX31" fmla="*/ 2543175 w 9870875"/>
              <a:gd name="connsiteY31" fmla="*/ 3267075 h 4038600"/>
              <a:gd name="connsiteX32" fmla="*/ 3657600 w 9870875"/>
              <a:gd name="connsiteY32" fmla="*/ 3257550 h 4038600"/>
              <a:gd name="connsiteX33" fmla="*/ 3790950 w 9870875"/>
              <a:gd name="connsiteY33" fmla="*/ 3209925 h 4038600"/>
              <a:gd name="connsiteX34" fmla="*/ 3819525 w 9870875"/>
              <a:gd name="connsiteY34" fmla="*/ 3200400 h 4038600"/>
              <a:gd name="connsiteX35" fmla="*/ 3886200 w 9870875"/>
              <a:gd name="connsiteY35" fmla="*/ 3133725 h 4038600"/>
              <a:gd name="connsiteX36" fmla="*/ 3971925 w 9870875"/>
              <a:gd name="connsiteY36" fmla="*/ 3076575 h 4038600"/>
              <a:gd name="connsiteX37" fmla="*/ 4048125 w 9870875"/>
              <a:gd name="connsiteY37" fmla="*/ 2933700 h 4038600"/>
              <a:gd name="connsiteX38" fmla="*/ 4095750 w 9870875"/>
              <a:gd name="connsiteY38" fmla="*/ 2847975 h 4038600"/>
              <a:gd name="connsiteX39" fmla="*/ 4105275 w 9870875"/>
              <a:gd name="connsiteY39" fmla="*/ 2819400 h 4038600"/>
              <a:gd name="connsiteX40" fmla="*/ 4124325 w 9870875"/>
              <a:gd name="connsiteY40" fmla="*/ 2781300 h 4038600"/>
              <a:gd name="connsiteX41" fmla="*/ 4143375 w 9870875"/>
              <a:gd name="connsiteY41" fmla="*/ 2724150 h 4038600"/>
              <a:gd name="connsiteX42" fmla="*/ 4181475 w 9870875"/>
              <a:gd name="connsiteY42" fmla="*/ 2667000 h 4038600"/>
              <a:gd name="connsiteX43" fmla="*/ 4257675 w 9870875"/>
              <a:gd name="connsiteY43" fmla="*/ 2590800 h 4038600"/>
              <a:gd name="connsiteX44" fmla="*/ 4295775 w 9870875"/>
              <a:gd name="connsiteY44" fmla="*/ 2543175 h 4038600"/>
              <a:gd name="connsiteX45" fmla="*/ 4381500 w 9870875"/>
              <a:gd name="connsiteY45" fmla="*/ 2457450 h 4038600"/>
              <a:gd name="connsiteX46" fmla="*/ 4419600 w 9870875"/>
              <a:gd name="connsiteY46" fmla="*/ 2447925 h 4038600"/>
              <a:gd name="connsiteX47" fmla="*/ 4495800 w 9870875"/>
              <a:gd name="connsiteY47" fmla="*/ 2419350 h 4038600"/>
              <a:gd name="connsiteX48" fmla="*/ 4524375 w 9870875"/>
              <a:gd name="connsiteY48" fmla="*/ 2409825 h 4038600"/>
              <a:gd name="connsiteX49" fmla="*/ 4791075 w 9870875"/>
              <a:gd name="connsiteY49" fmla="*/ 2457450 h 4038600"/>
              <a:gd name="connsiteX50" fmla="*/ 4829175 w 9870875"/>
              <a:gd name="connsiteY50" fmla="*/ 2466975 h 4038600"/>
              <a:gd name="connsiteX51" fmla="*/ 5086350 w 9870875"/>
              <a:gd name="connsiteY51" fmla="*/ 2600325 h 4038600"/>
              <a:gd name="connsiteX52" fmla="*/ 5143500 w 9870875"/>
              <a:gd name="connsiteY52" fmla="*/ 2628900 h 4038600"/>
              <a:gd name="connsiteX53" fmla="*/ 5191125 w 9870875"/>
              <a:gd name="connsiteY53" fmla="*/ 2667000 h 4038600"/>
              <a:gd name="connsiteX54" fmla="*/ 5295900 w 9870875"/>
              <a:gd name="connsiteY54" fmla="*/ 2705100 h 4038600"/>
              <a:gd name="connsiteX55" fmla="*/ 5429250 w 9870875"/>
              <a:gd name="connsiteY55" fmla="*/ 2752725 h 4038600"/>
              <a:gd name="connsiteX56" fmla="*/ 5476875 w 9870875"/>
              <a:gd name="connsiteY56" fmla="*/ 2762250 h 4038600"/>
              <a:gd name="connsiteX57" fmla="*/ 5562600 w 9870875"/>
              <a:gd name="connsiteY57" fmla="*/ 2790825 h 4038600"/>
              <a:gd name="connsiteX58" fmla="*/ 5638800 w 9870875"/>
              <a:gd name="connsiteY58" fmla="*/ 2809875 h 4038600"/>
              <a:gd name="connsiteX59" fmla="*/ 5753100 w 9870875"/>
              <a:gd name="connsiteY59" fmla="*/ 2838450 h 4038600"/>
              <a:gd name="connsiteX60" fmla="*/ 6143625 w 9870875"/>
              <a:gd name="connsiteY60" fmla="*/ 2895600 h 4038600"/>
              <a:gd name="connsiteX61" fmla="*/ 7524750 w 9870875"/>
              <a:gd name="connsiteY61" fmla="*/ 2886075 h 4038600"/>
              <a:gd name="connsiteX62" fmla="*/ 7696200 w 9870875"/>
              <a:gd name="connsiteY62" fmla="*/ 2847975 h 4038600"/>
              <a:gd name="connsiteX63" fmla="*/ 7820025 w 9870875"/>
              <a:gd name="connsiteY63" fmla="*/ 2828925 h 4038600"/>
              <a:gd name="connsiteX64" fmla="*/ 8162925 w 9870875"/>
              <a:gd name="connsiteY64" fmla="*/ 2771775 h 4038600"/>
              <a:gd name="connsiteX65" fmla="*/ 8248650 w 9870875"/>
              <a:gd name="connsiteY65" fmla="*/ 2724150 h 4038600"/>
              <a:gd name="connsiteX66" fmla="*/ 8401050 w 9870875"/>
              <a:gd name="connsiteY66" fmla="*/ 2628900 h 4038600"/>
              <a:gd name="connsiteX67" fmla="*/ 8601075 w 9870875"/>
              <a:gd name="connsiteY67" fmla="*/ 2371725 h 4038600"/>
              <a:gd name="connsiteX68" fmla="*/ 8629650 w 9870875"/>
              <a:gd name="connsiteY68" fmla="*/ 2305050 h 4038600"/>
              <a:gd name="connsiteX69" fmla="*/ 8667750 w 9870875"/>
              <a:gd name="connsiteY69" fmla="*/ 2228850 h 4038600"/>
              <a:gd name="connsiteX70" fmla="*/ 8677275 w 9870875"/>
              <a:gd name="connsiteY70" fmla="*/ 2190750 h 4038600"/>
              <a:gd name="connsiteX71" fmla="*/ 8705850 w 9870875"/>
              <a:gd name="connsiteY71" fmla="*/ 2105025 h 4038600"/>
              <a:gd name="connsiteX72" fmla="*/ 8743950 w 9870875"/>
              <a:gd name="connsiteY72" fmla="*/ 2028825 h 4038600"/>
              <a:gd name="connsiteX73" fmla="*/ 8753475 w 9870875"/>
              <a:gd name="connsiteY73" fmla="*/ 1962150 h 4038600"/>
              <a:gd name="connsiteX74" fmla="*/ 8772525 w 9870875"/>
              <a:gd name="connsiteY74" fmla="*/ 1905000 h 4038600"/>
              <a:gd name="connsiteX75" fmla="*/ 8791575 w 9870875"/>
              <a:gd name="connsiteY75" fmla="*/ 1828800 h 4038600"/>
              <a:gd name="connsiteX76" fmla="*/ 8782050 w 9870875"/>
              <a:gd name="connsiteY76" fmla="*/ 495300 h 4038600"/>
              <a:gd name="connsiteX77" fmla="*/ 8791575 w 9870875"/>
              <a:gd name="connsiteY77" fmla="*/ 400050 h 4038600"/>
              <a:gd name="connsiteX78" fmla="*/ 8867775 w 9870875"/>
              <a:gd name="connsiteY78" fmla="*/ 342900 h 4038600"/>
              <a:gd name="connsiteX79" fmla="*/ 8972550 w 9870875"/>
              <a:gd name="connsiteY79" fmla="*/ 314325 h 4038600"/>
              <a:gd name="connsiteX80" fmla="*/ 9048750 w 9870875"/>
              <a:gd name="connsiteY80" fmla="*/ 285750 h 4038600"/>
              <a:gd name="connsiteX81" fmla="*/ 9096375 w 9870875"/>
              <a:gd name="connsiteY81" fmla="*/ 276225 h 4038600"/>
              <a:gd name="connsiteX82" fmla="*/ 9324975 w 9870875"/>
              <a:gd name="connsiteY82" fmla="*/ 247650 h 4038600"/>
              <a:gd name="connsiteX83" fmla="*/ 9372600 w 9870875"/>
              <a:gd name="connsiteY83" fmla="*/ 238125 h 4038600"/>
              <a:gd name="connsiteX84" fmla="*/ 9477375 w 9870875"/>
              <a:gd name="connsiteY84" fmla="*/ 228600 h 4038600"/>
              <a:gd name="connsiteX85" fmla="*/ 9544050 w 9870875"/>
              <a:gd name="connsiteY85" fmla="*/ 200025 h 4038600"/>
              <a:gd name="connsiteX86" fmla="*/ 9629775 w 9870875"/>
              <a:gd name="connsiteY86" fmla="*/ 190500 h 4038600"/>
              <a:gd name="connsiteX87" fmla="*/ 9744075 w 9870875"/>
              <a:gd name="connsiteY87" fmla="*/ 171450 h 4038600"/>
              <a:gd name="connsiteX88" fmla="*/ 9848850 w 9870875"/>
              <a:gd name="connsiteY88" fmla="*/ 104775 h 4038600"/>
              <a:gd name="connsiteX89" fmla="*/ 9867900 w 9870875"/>
              <a:gd name="connsiteY89" fmla="*/ 0 h 40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9870875" h="4038600">
                <a:moveTo>
                  <a:pt x="0" y="3819525"/>
                </a:moveTo>
                <a:cubicBezTo>
                  <a:pt x="34925" y="3822700"/>
                  <a:pt x="70387" y="3822172"/>
                  <a:pt x="104775" y="3829050"/>
                </a:cubicBezTo>
                <a:cubicBezTo>
                  <a:pt x="284799" y="3865055"/>
                  <a:pt x="110270" y="3840773"/>
                  <a:pt x="247650" y="3895725"/>
                </a:cubicBezTo>
                <a:cubicBezTo>
                  <a:pt x="351566" y="3937291"/>
                  <a:pt x="250476" y="3893062"/>
                  <a:pt x="323850" y="3933825"/>
                </a:cubicBezTo>
                <a:cubicBezTo>
                  <a:pt x="342468" y="3944168"/>
                  <a:pt x="360942" y="3955237"/>
                  <a:pt x="381000" y="3962400"/>
                </a:cubicBezTo>
                <a:cubicBezTo>
                  <a:pt x="405656" y="3971206"/>
                  <a:pt x="457200" y="3981450"/>
                  <a:pt x="457200" y="3981450"/>
                </a:cubicBezTo>
                <a:cubicBezTo>
                  <a:pt x="469900" y="3990975"/>
                  <a:pt x="480560" y="4004129"/>
                  <a:pt x="495300" y="4010025"/>
                </a:cubicBezTo>
                <a:cubicBezTo>
                  <a:pt x="513231" y="4017198"/>
                  <a:pt x="533270" y="4017293"/>
                  <a:pt x="552450" y="4019550"/>
                </a:cubicBezTo>
                <a:cubicBezTo>
                  <a:pt x="587279" y="4023648"/>
                  <a:pt x="622349" y="4025404"/>
                  <a:pt x="657225" y="4029075"/>
                </a:cubicBezTo>
                <a:cubicBezTo>
                  <a:pt x="682682" y="4031755"/>
                  <a:pt x="708025" y="4035425"/>
                  <a:pt x="733425" y="4038600"/>
                </a:cubicBezTo>
                <a:cubicBezTo>
                  <a:pt x="796925" y="4025900"/>
                  <a:pt x="862031" y="4019544"/>
                  <a:pt x="923925" y="4000500"/>
                </a:cubicBezTo>
                <a:cubicBezTo>
                  <a:pt x="945808" y="3993767"/>
                  <a:pt x="962559" y="3975866"/>
                  <a:pt x="981075" y="3962400"/>
                </a:cubicBezTo>
                <a:cubicBezTo>
                  <a:pt x="996589" y="3951117"/>
                  <a:pt x="1042570" y="3915331"/>
                  <a:pt x="1057275" y="3895725"/>
                </a:cubicBezTo>
                <a:cubicBezTo>
                  <a:pt x="1087396" y="3855564"/>
                  <a:pt x="1107502" y="3807398"/>
                  <a:pt x="1143000" y="3771900"/>
                </a:cubicBezTo>
                <a:lnTo>
                  <a:pt x="1190625" y="3724275"/>
                </a:lnTo>
                <a:cubicBezTo>
                  <a:pt x="1203325" y="3695700"/>
                  <a:pt x="1215501" y="3666886"/>
                  <a:pt x="1228725" y="3638550"/>
                </a:cubicBezTo>
                <a:cubicBezTo>
                  <a:pt x="1237732" y="3619250"/>
                  <a:pt x="1251036" y="3601757"/>
                  <a:pt x="1257300" y="3581400"/>
                </a:cubicBezTo>
                <a:cubicBezTo>
                  <a:pt x="1263902" y="3559942"/>
                  <a:pt x="1262809" y="3536814"/>
                  <a:pt x="1266825" y="3514725"/>
                </a:cubicBezTo>
                <a:cubicBezTo>
                  <a:pt x="1273661" y="3477127"/>
                  <a:pt x="1280417" y="3466459"/>
                  <a:pt x="1295400" y="3429000"/>
                </a:cubicBezTo>
                <a:cubicBezTo>
                  <a:pt x="1298575" y="3368675"/>
                  <a:pt x="1300621" y="3308280"/>
                  <a:pt x="1304925" y="3248025"/>
                </a:cubicBezTo>
                <a:cubicBezTo>
                  <a:pt x="1306973" y="3219347"/>
                  <a:pt x="1307477" y="3190192"/>
                  <a:pt x="1314450" y="3162300"/>
                </a:cubicBezTo>
                <a:cubicBezTo>
                  <a:pt x="1320315" y="3138842"/>
                  <a:pt x="1332892" y="3117580"/>
                  <a:pt x="1343025" y="3095625"/>
                </a:cubicBezTo>
                <a:cubicBezTo>
                  <a:pt x="1367195" y="3043257"/>
                  <a:pt x="1373278" y="3020719"/>
                  <a:pt x="1428750" y="2990850"/>
                </a:cubicBezTo>
                <a:cubicBezTo>
                  <a:pt x="1449102" y="2979891"/>
                  <a:pt x="1473851" y="2980098"/>
                  <a:pt x="1495425" y="2971800"/>
                </a:cubicBezTo>
                <a:cubicBezTo>
                  <a:pt x="1609515" y="2927919"/>
                  <a:pt x="1492637" y="2951788"/>
                  <a:pt x="1619250" y="2933700"/>
                </a:cubicBezTo>
                <a:cubicBezTo>
                  <a:pt x="1704975" y="2946400"/>
                  <a:pt x="1792495" y="2950218"/>
                  <a:pt x="1876425" y="2971800"/>
                </a:cubicBezTo>
                <a:cubicBezTo>
                  <a:pt x="1961774" y="2993747"/>
                  <a:pt x="1949813" y="3042671"/>
                  <a:pt x="2019300" y="3086100"/>
                </a:cubicBezTo>
                <a:cubicBezTo>
                  <a:pt x="2044700" y="3101975"/>
                  <a:pt x="2071759" y="3115462"/>
                  <a:pt x="2095500" y="3133725"/>
                </a:cubicBezTo>
                <a:cubicBezTo>
                  <a:pt x="2119850" y="3152456"/>
                  <a:pt x="2159688" y="3206507"/>
                  <a:pt x="2190750" y="3219450"/>
                </a:cubicBezTo>
                <a:cubicBezTo>
                  <a:pt x="2211474" y="3228085"/>
                  <a:pt x="2235200" y="3225800"/>
                  <a:pt x="2257425" y="3228975"/>
                </a:cubicBezTo>
                <a:cubicBezTo>
                  <a:pt x="2276475" y="3235325"/>
                  <a:pt x="2294940" y="3243818"/>
                  <a:pt x="2314575" y="3248025"/>
                </a:cubicBezTo>
                <a:cubicBezTo>
                  <a:pt x="2366748" y="3259205"/>
                  <a:pt x="2513431" y="3265216"/>
                  <a:pt x="2543175" y="3267075"/>
                </a:cubicBezTo>
                <a:cubicBezTo>
                  <a:pt x="2942440" y="3324113"/>
                  <a:pt x="2792894" y="3306364"/>
                  <a:pt x="3657600" y="3257550"/>
                </a:cubicBezTo>
                <a:cubicBezTo>
                  <a:pt x="3704725" y="3254890"/>
                  <a:pt x="3746441" y="3225634"/>
                  <a:pt x="3790950" y="3209925"/>
                </a:cubicBezTo>
                <a:cubicBezTo>
                  <a:pt x="3800418" y="3206583"/>
                  <a:pt x="3819525" y="3200400"/>
                  <a:pt x="3819525" y="3200400"/>
                </a:cubicBezTo>
                <a:cubicBezTo>
                  <a:pt x="3841750" y="3178175"/>
                  <a:pt x="3861806" y="3153545"/>
                  <a:pt x="3886200" y="3133725"/>
                </a:cubicBezTo>
                <a:cubicBezTo>
                  <a:pt x="3912854" y="3112069"/>
                  <a:pt x="3948436" y="3101629"/>
                  <a:pt x="3971925" y="3076575"/>
                </a:cubicBezTo>
                <a:cubicBezTo>
                  <a:pt x="4019441" y="3025891"/>
                  <a:pt x="4023835" y="2988354"/>
                  <a:pt x="4048125" y="2933700"/>
                </a:cubicBezTo>
                <a:cubicBezTo>
                  <a:pt x="4084817" y="2851143"/>
                  <a:pt x="4047662" y="2944150"/>
                  <a:pt x="4095750" y="2847975"/>
                </a:cubicBezTo>
                <a:cubicBezTo>
                  <a:pt x="4100240" y="2838995"/>
                  <a:pt x="4101320" y="2828628"/>
                  <a:pt x="4105275" y="2819400"/>
                </a:cubicBezTo>
                <a:cubicBezTo>
                  <a:pt x="4110868" y="2806349"/>
                  <a:pt x="4119052" y="2794483"/>
                  <a:pt x="4124325" y="2781300"/>
                </a:cubicBezTo>
                <a:cubicBezTo>
                  <a:pt x="4131783" y="2762656"/>
                  <a:pt x="4134395" y="2742111"/>
                  <a:pt x="4143375" y="2724150"/>
                </a:cubicBezTo>
                <a:cubicBezTo>
                  <a:pt x="4153614" y="2703672"/>
                  <a:pt x="4166575" y="2684383"/>
                  <a:pt x="4181475" y="2667000"/>
                </a:cubicBezTo>
                <a:cubicBezTo>
                  <a:pt x="4204852" y="2639727"/>
                  <a:pt x="4235235" y="2618850"/>
                  <a:pt x="4257675" y="2590800"/>
                </a:cubicBezTo>
                <a:cubicBezTo>
                  <a:pt x="4270375" y="2574925"/>
                  <a:pt x="4281941" y="2558073"/>
                  <a:pt x="4295775" y="2543175"/>
                </a:cubicBezTo>
                <a:cubicBezTo>
                  <a:pt x="4323273" y="2513562"/>
                  <a:pt x="4342295" y="2467251"/>
                  <a:pt x="4381500" y="2457450"/>
                </a:cubicBezTo>
                <a:cubicBezTo>
                  <a:pt x="4394200" y="2454275"/>
                  <a:pt x="4407181" y="2452065"/>
                  <a:pt x="4419600" y="2447925"/>
                </a:cubicBezTo>
                <a:cubicBezTo>
                  <a:pt x="4445335" y="2439347"/>
                  <a:pt x="4470306" y="2428621"/>
                  <a:pt x="4495800" y="2419350"/>
                </a:cubicBezTo>
                <a:cubicBezTo>
                  <a:pt x="4505236" y="2415919"/>
                  <a:pt x="4514850" y="2413000"/>
                  <a:pt x="4524375" y="2409825"/>
                </a:cubicBezTo>
                <a:lnTo>
                  <a:pt x="4791075" y="2457450"/>
                </a:lnTo>
                <a:cubicBezTo>
                  <a:pt x="4803942" y="2459862"/>
                  <a:pt x="4817275" y="2461521"/>
                  <a:pt x="4829175" y="2466975"/>
                </a:cubicBezTo>
                <a:cubicBezTo>
                  <a:pt x="5078026" y="2581032"/>
                  <a:pt x="4945250" y="2524348"/>
                  <a:pt x="5086350" y="2600325"/>
                </a:cubicBezTo>
                <a:cubicBezTo>
                  <a:pt x="5105103" y="2610423"/>
                  <a:pt x="5125531" y="2617465"/>
                  <a:pt x="5143500" y="2628900"/>
                </a:cubicBezTo>
                <a:cubicBezTo>
                  <a:pt x="5160652" y="2639815"/>
                  <a:pt x="5173225" y="2657362"/>
                  <a:pt x="5191125" y="2667000"/>
                </a:cubicBezTo>
                <a:cubicBezTo>
                  <a:pt x="5228529" y="2687140"/>
                  <a:pt x="5259428" y="2691423"/>
                  <a:pt x="5295900" y="2705100"/>
                </a:cubicBezTo>
                <a:cubicBezTo>
                  <a:pt x="5361793" y="2729810"/>
                  <a:pt x="5344389" y="2728479"/>
                  <a:pt x="5429250" y="2752725"/>
                </a:cubicBezTo>
                <a:cubicBezTo>
                  <a:pt x="5444816" y="2757173"/>
                  <a:pt x="5461309" y="2757802"/>
                  <a:pt x="5476875" y="2762250"/>
                </a:cubicBezTo>
                <a:cubicBezTo>
                  <a:pt x="5505837" y="2770525"/>
                  <a:pt x="5533703" y="2782326"/>
                  <a:pt x="5562600" y="2790825"/>
                </a:cubicBezTo>
                <a:cubicBezTo>
                  <a:pt x="5587718" y="2798213"/>
                  <a:pt x="5613502" y="2803129"/>
                  <a:pt x="5638800" y="2809875"/>
                </a:cubicBezTo>
                <a:cubicBezTo>
                  <a:pt x="5692802" y="2824276"/>
                  <a:pt x="5702588" y="2830763"/>
                  <a:pt x="5753100" y="2838450"/>
                </a:cubicBezTo>
                <a:lnTo>
                  <a:pt x="6143625" y="2895600"/>
                </a:lnTo>
                <a:lnTo>
                  <a:pt x="7524750" y="2886075"/>
                </a:lnTo>
                <a:cubicBezTo>
                  <a:pt x="7638267" y="2883906"/>
                  <a:pt x="7613111" y="2868747"/>
                  <a:pt x="7696200" y="2847975"/>
                </a:cubicBezTo>
                <a:cubicBezTo>
                  <a:pt x="7716593" y="2842877"/>
                  <a:pt x="7802703" y="2831745"/>
                  <a:pt x="7820025" y="2828925"/>
                </a:cubicBezTo>
                <a:lnTo>
                  <a:pt x="8162925" y="2771775"/>
                </a:lnTo>
                <a:cubicBezTo>
                  <a:pt x="8191500" y="2755900"/>
                  <a:pt x="8220856" y="2741356"/>
                  <a:pt x="8248650" y="2724150"/>
                </a:cubicBezTo>
                <a:cubicBezTo>
                  <a:pt x="8425210" y="2614851"/>
                  <a:pt x="8306351" y="2676249"/>
                  <a:pt x="8401050" y="2628900"/>
                </a:cubicBezTo>
                <a:cubicBezTo>
                  <a:pt x="8466700" y="2554497"/>
                  <a:pt x="8559215" y="2469398"/>
                  <a:pt x="8601075" y="2371725"/>
                </a:cubicBezTo>
                <a:cubicBezTo>
                  <a:pt x="8610600" y="2349500"/>
                  <a:pt x="8619425" y="2326962"/>
                  <a:pt x="8629650" y="2305050"/>
                </a:cubicBezTo>
                <a:cubicBezTo>
                  <a:pt x="8641659" y="2279316"/>
                  <a:pt x="8656828" y="2255064"/>
                  <a:pt x="8667750" y="2228850"/>
                </a:cubicBezTo>
                <a:cubicBezTo>
                  <a:pt x="8672785" y="2216766"/>
                  <a:pt x="8673425" y="2203262"/>
                  <a:pt x="8677275" y="2190750"/>
                </a:cubicBezTo>
                <a:cubicBezTo>
                  <a:pt x="8686133" y="2161961"/>
                  <a:pt x="8694382" y="2132877"/>
                  <a:pt x="8705850" y="2105025"/>
                </a:cubicBezTo>
                <a:cubicBezTo>
                  <a:pt x="8716663" y="2078766"/>
                  <a:pt x="8731250" y="2054225"/>
                  <a:pt x="8743950" y="2028825"/>
                </a:cubicBezTo>
                <a:cubicBezTo>
                  <a:pt x="8747125" y="2006600"/>
                  <a:pt x="8748427" y="1984026"/>
                  <a:pt x="8753475" y="1962150"/>
                </a:cubicBezTo>
                <a:cubicBezTo>
                  <a:pt x="8757990" y="1942584"/>
                  <a:pt x="8767008" y="1924308"/>
                  <a:pt x="8772525" y="1905000"/>
                </a:cubicBezTo>
                <a:cubicBezTo>
                  <a:pt x="8779718" y="1879826"/>
                  <a:pt x="8785225" y="1854200"/>
                  <a:pt x="8791575" y="1828800"/>
                </a:cubicBezTo>
                <a:cubicBezTo>
                  <a:pt x="8788400" y="1384300"/>
                  <a:pt x="8782050" y="939811"/>
                  <a:pt x="8782050" y="495300"/>
                </a:cubicBezTo>
                <a:cubicBezTo>
                  <a:pt x="8782050" y="463392"/>
                  <a:pt x="8779725" y="429676"/>
                  <a:pt x="8791575" y="400050"/>
                </a:cubicBezTo>
                <a:cubicBezTo>
                  <a:pt x="8806830" y="361913"/>
                  <a:pt x="8835553" y="352106"/>
                  <a:pt x="8867775" y="342900"/>
                </a:cubicBezTo>
                <a:cubicBezTo>
                  <a:pt x="8902583" y="332955"/>
                  <a:pt x="8938030" y="325226"/>
                  <a:pt x="8972550" y="314325"/>
                </a:cubicBezTo>
                <a:cubicBezTo>
                  <a:pt x="8998418" y="306156"/>
                  <a:pt x="9022822" y="293728"/>
                  <a:pt x="9048750" y="285750"/>
                </a:cubicBezTo>
                <a:cubicBezTo>
                  <a:pt x="9064223" y="280989"/>
                  <a:pt x="9080571" y="279737"/>
                  <a:pt x="9096375" y="276225"/>
                </a:cubicBezTo>
                <a:cubicBezTo>
                  <a:pt x="9231732" y="246146"/>
                  <a:pt x="8949144" y="292750"/>
                  <a:pt x="9324975" y="247650"/>
                </a:cubicBezTo>
                <a:cubicBezTo>
                  <a:pt x="9341049" y="245721"/>
                  <a:pt x="9356536" y="240133"/>
                  <a:pt x="9372600" y="238125"/>
                </a:cubicBezTo>
                <a:cubicBezTo>
                  <a:pt x="9407398" y="233775"/>
                  <a:pt x="9442450" y="231775"/>
                  <a:pt x="9477375" y="228600"/>
                </a:cubicBezTo>
                <a:cubicBezTo>
                  <a:pt x="9499600" y="219075"/>
                  <a:pt x="9520592" y="205890"/>
                  <a:pt x="9544050" y="200025"/>
                </a:cubicBezTo>
                <a:cubicBezTo>
                  <a:pt x="9571942" y="193052"/>
                  <a:pt x="9601246" y="194066"/>
                  <a:pt x="9629775" y="190500"/>
                </a:cubicBezTo>
                <a:cubicBezTo>
                  <a:pt x="9692786" y="182624"/>
                  <a:pt x="9688635" y="182538"/>
                  <a:pt x="9744075" y="171450"/>
                </a:cubicBezTo>
                <a:cubicBezTo>
                  <a:pt x="9829983" y="117758"/>
                  <a:pt x="9795353" y="140440"/>
                  <a:pt x="9848850" y="104775"/>
                </a:cubicBezTo>
                <a:cubicBezTo>
                  <a:pt x="9881989" y="55066"/>
                  <a:pt x="9867900" y="87648"/>
                  <a:pt x="9867900" y="0"/>
                </a:cubicBezTo>
              </a:path>
            </a:pathLst>
          </a:cu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9618">
            <a:off x="-525437" y="4361630"/>
            <a:ext cx="1929221" cy="1929221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7475">
            <a:off x="10237263" y="181538"/>
            <a:ext cx="1929221" cy="192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247</Words>
  <Application>Microsoft Office PowerPoint</Application>
  <PresentationFormat>Breedbeeld</PresentationFormat>
  <Paragraphs>60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I.Veerkamp</dc:creator>
  <cp:lastModifiedBy>I.Veerkamp</cp:lastModifiedBy>
  <cp:revision>21</cp:revision>
  <cp:lastPrinted>2019-05-13T09:59:25Z</cp:lastPrinted>
  <dcterms:created xsi:type="dcterms:W3CDTF">2019-03-26T10:40:08Z</dcterms:created>
  <dcterms:modified xsi:type="dcterms:W3CDTF">2019-05-13T10:01:24Z</dcterms:modified>
</cp:coreProperties>
</file>