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49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970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614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06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50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5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56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40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61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06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01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E390-2648-4EA1-A279-9C267BFFD0C5}" type="datetimeFigureOut">
              <a:rPr lang="nl-NL" smtClean="0"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23349-94C9-4EC7-B4F4-67DAEB8FD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47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67" y="476672"/>
            <a:ext cx="4800534" cy="5760640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6228184" y="3068960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3851920" y="3214789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3845737" y="3573016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3419872" y="3861048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3949080" y="3958921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720868" y="3763888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4283968" y="1772816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5292080" y="1082615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5194920" y="3277847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6477744" y="1484784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4046240" y="2780928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4472105" y="2348880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6876256" y="1967136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3608009" y="4437112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4180625" y="4242792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4053911" y="3688223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4838142" y="4645999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83927" y="2176023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6380584" y="1180488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4845813" y="3263280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4677714" y="2251720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6665881" y="2172607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/>
          <p:cNvSpPr/>
          <p:nvPr/>
        </p:nvSpPr>
        <p:spPr>
          <a:xfrm>
            <a:off x="5796136" y="4941168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Ovaal 27"/>
          <p:cNvSpPr/>
          <p:nvPr/>
        </p:nvSpPr>
        <p:spPr>
          <a:xfrm>
            <a:off x="3635718" y="3569568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3754760" y="617921"/>
            <a:ext cx="2473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Techniek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472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4A7236D4FF6E4C815FA9266A2F5D44" ma:contentTypeVersion="12" ma:contentTypeDescription="Een nieuw document maken." ma:contentTypeScope="" ma:versionID="c05318cf6623903e7a79f1ab75599a09">
  <xsd:schema xmlns:xsd="http://www.w3.org/2001/XMLSchema" xmlns:xs="http://www.w3.org/2001/XMLSchema" xmlns:p="http://schemas.microsoft.com/office/2006/metadata/properties" xmlns:ns2="b0383cd6-e20e-45d1-9b4d-c2d2a8846ea5" xmlns:ns3="c3dea136-8afe-4392-83ae-4514c0ab698c" targetNamespace="http://schemas.microsoft.com/office/2006/metadata/properties" ma:root="true" ma:fieldsID="b1247ee7f20b8da8445aabd9ba415219" ns2:_="" ns3:_="">
    <xsd:import namespace="b0383cd6-e20e-45d1-9b4d-c2d2a8846ea5"/>
    <xsd:import namespace="c3dea136-8afe-4392-83ae-4514c0ab69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83cd6-e20e-45d1-9b4d-c2d2a8846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a136-8afe-4392-83ae-4514c0ab69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5463FE-2480-4BF5-A614-421C172BBC3D}"/>
</file>

<file path=customXml/itemProps2.xml><?xml version="1.0" encoding="utf-8"?>
<ds:datastoreItem xmlns:ds="http://schemas.openxmlformats.org/officeDocument/2006/customXml" ds:itemID="{04F81659-4622-498C-979D-AB819C79F748}"/>
</file>

<file path=customXml/itemProps3.xml><?xml version="1.0" encoding="utf-8"?>
<ds:datastoreItem xmlns:ds="http://schemas.openxmlformats.org/officeDocument/2006/customXml" ds:itemID="{3AAEFCAA-968E-4BB6-951C-E3313B2DA6E2}"/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USG People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Michiel van Male</dc:creator>
  <cp:lastModifiedBy>Michiel van Male</cp:lastModifiedBy>
  <cp:revision>4</cp:revision>
  <dcterms:created xsi:type="dcterms:W3CDTF">2014-04-01T14:00:39Z</dcterms:created>
  <dcterms:modified xsi:type="dcterms:W3CDTF">2014-04-01T15:00:17Z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0x010100A54A7236D4FF6E4C815FA9266A2F5D44</vt:lpwstr>
  </property>
</Properties>
</file>