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1" r:id="rId3"/>
    <p:sldId id="257" r:id="rId4"/>
    <p:sldId id="299" r:id="rId5"/>
    <p:sldId id="300" r:id="rId6"/>
    <p:sldId id="288" r:id="rId7"/>
    <p:sldId id="289" r:id="rId8"/>
    <p:sldId id="293" r:id="rId9"/>
    <p:sldId id="298" r:id="rId10"/>
    <p:sldId id="290" r:id="rId11"/>
    <p:sldId id="259" r:id="rId12"/>
    <p:sldId id="296" r:id="rId13"/>
    <p:sldId id="297" r:id="rId14"/>
    <p:sldId id="25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972"/>
    <a:srgbClr val="016938"/>
    <a:srgbClr val="C2986B"/>
    <a:srgbClr val="27A8E0"/>
    <a:srgbClr val="8CC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6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937BA-BBA2-47FC-9E50-F5D5E16633B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0E705-7E55-45B0-B8C7-56EB8E6B8D6F}">
      <dgm:prSet phldrT="[Tekst]"/>
      <dgm:spPr>
        <a:solidFill>
          <a:srgbClr val="8CC540"/>
        </a:solidFill>
        <a:ln>
          <a:solidFill>
            <a:srgbClr val="88898E"/>
          </a:solidFill>
        </a:ln>
      </dgm:spPr>
      <dgm:t>
        <a:bodyPr/>
        <a:lstStyle/>
        <a:p>
          <a:pPr algn="ctr"/>
          <a:r>
            <a:rPr lang="en-US" b="1" dirty="0" err="1" smtClean="0">
              <a:latin typeface="Arial" pitchFamily="34" charset="0"/>
              <a:cs typeface="Arial" pitchFamily="34" charset="0"/>
            </a:rPr>
            <a:t>Belangen</a:t>
          </a:r>
          <a:r>
            <a:rPr lang="en-US" b="1" dirty="0" smtClean="0">
              <a:latin typeface="Arial" pitchFamily="34" charset="0"/>
              <a:cs typeface="Arial" pitchFamily="34" charset="0"/>
            </a:rPr>
            <a:t>-</a:t>
          </a:r>
        </a:p>
        <a:p>
          <a:pPr algn="ctr"/>
          <a:r>
            <a:rPr lang="en-US" b="1" dirty="0" err="1" smtClean="0">
              <a:latin typeface="Arial" pitchFamily="34" charset="0"/>
              <a:cs typeface="Arial" pitchFamily="34" charset="0"/>
            </a:rPr>
            <a:t>behartiging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56FE347D-2337-4FDB-AFE6-5815240F4D96}" type="parTrans" cxnId="{046FEFEE-FB5D-4456-93E0-CE8295C5BC09}">
      <dgm:prSet/>
      <dgm:spPr/>
      <dgm:t>
        <a:bodyPr/>
        <a:lstStyle/>
        <a:p>
          <a:pPr algn="ctr"/>
          <a:endParaRPr lang="en-US"/>
        </a:p>
      </dgm:t>
    </dgm:pt>
    <dgm:pt modelId="{B56EAC90-87B8-4F27-AA70-8EA352D69D11}" type="sibTrans" cxnId="{046FEFEE-FB5D-4456-93E0-CE8295C5BC09}">
      <dgm:prSet/>
      <dgm:spPr/>
      <dgm:t>
        <a:bodyPr/>
        <a:lstStyle/>
        <a:p>
          <a:pPr algn="ctr"/>
          <a:endParaRPr lang="en-US"/>
        </a:p>
      </dgm:t>
    </dgm:pt>
    <dgm:pt modelId="{368C7D33-5EE2-4287-BA6D-0426A9A99123}">
      <dgm:prSet phldrT="[Tekst]" custT="1"/>
      <dgm:spPr>
        <a:solidFill>
          <a:srgbClr val="016938"/>
        </a:solidFill>
      </dgm:spPr>
      <dgm:t>
        <a:bodyPr/>
        <a:lstStyle/>
        <a:p>
          <a:pPr algn="ctr"/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Stichting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Platforms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Vmbo</a:t>
          </a:r>
          <a:endParaRPr lang="en-US" sz="1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3A75D4B-F425-4462-8BA3-02C045EBA782}" type="parTrans" cxnId="{1329ACCD-F77A-45A6-A720-64E404113686}">
      <dgm:prSet/>
      <dgm:spPr>
        <a:ln>
          <a:solidFill>
            <a:srgbClr val="2B3972"/>
          </a:solidFill>
        </a:ln>
      </dgm:spPr>
      <dgm:t>
        <a:bodyPr/>
        <a:lstStyle/>
        <a:p>
          <a:pPr algn="ctr"/>
          <a:endParaRPr lang="en-US"/>
        </a:p>
      </dgm:t>
    </dgm:pt>
    <dgm:pt modelId="{EAA9B08C-5782-402A-82E4-EE2CE10F3C14}" type="sibTrans" cxnId="{1329ACCD-F77A-45A6-A720-64E404113686}">
      <dgm:prSet/>
      <dgm:spPr/>
      <dgm:t>
        <a:bodyPr/>
        <a:lstStyle/>
        <a:p>
          <a:pPr algn="ctr"/>
          <a:endParaRPr lang="en-US"/>
        </a:p>
      </dgm:t>
    </dgm:pt>
    <dgm:pt modelId="{EF399B95-8C96-42C3-B81E-985F194268C0}">
      <dgm:prSet phldrT="[Tekst]" custT="1"/>
      <dgm:spPr>
        <a:solidFill>
          <a:srgbClr val="016938"/>
        </a:solidFill>
      </dgm:spPr>
      <dgm:t>
        <a:bodyPr/>
        <a:lstStyle/>
        <a:p>
          <a:pPr algn="ctr"/>
          <a:r>
            <a:rPr lang="nl-NL" sz="1600" dirty="0" smtClean="0">
              <a:latin typeface="Arial" pitchFamily="34" charset="0"/>
              <a:cs typeface="Arial" pitchFamily="34" charset="0"/>
            </a:rPr>
            <a:t>VO-raad</a:t>
          </a:r>
          <a:endParaRPr lang="nl-NL" sz="1200" dirty="0" smtClean="0">
            <a:latin typeface="Arial" pitchFamily="34" charset="0"/>
            <a:cs typeface="Arial" pitchFamily="34" charset="0"/>
          </a:endParaRPr>
        </a:p>
      </dgm:t>
    </dgm:pt>
    <dgm:pt modelId="{3E4061E2-6E57-45A9-AD92-F2B527C4D006}" type="parTrans" cxnId="{993740EE-BC32-421D-9A29-F794E7E15D3C}">
      <dgm:prSet/>
      <dgm:spPr>
        <a:ln>
          <a:solidFill>
            <a:srgbClr val="2B3972"/>
          </a:solidFill>
        </a:ln>
      </dgm:spPr>
      <dgm:t>
        <a:bodyPr/>
        <a:lstStyle/>
        <a:p>
          <a:pPr algn="ctr"/>
          <a:endParaRPr lang="en-US"/>
        </a:p>
      </dgm:t>
    </dgm:pt>
    <dgm:pt modelId="{823F49E7-1BF6-4ECA-8B4F-FBD257170017}" type="sibTrans" cxnId="{993740EE-BC32-421D-9A29-F794E7E15D3C}">
      <dgm:prSet/>
      <dgm:spPr/>
      <dgm:t>
        <a:bodyPr/>
        <a:lstStyle/>
        <a:p>
          <a:pPr algn="ctr"/>
          <a:endParaRPr lang="en-US"/>
        </a:p>
      </dgm:t>
    </dgm:pt>
    <dgm:pt modelId="{5795860E-2721-4D3D-BC90-55358D66027C}">
      <dgm:prSet custT="1"/>
      <dgm:spPr>
        <a:solidFill>
          <a:srgbClr val="016938"/>
        </a:solidFill>
      </dgm:spPr>
      <dgm:t>
        <a:bodyPr/>
        <a:lstStyle/>
        <a:p>
          <a:pPr algn="ctr"/>
          <a:r>
            <a:rPr lang="en-US" sz="1600" b="0" dirty="0" smtClean="0">
              <a:latin typeface="Arial" pitchFamily="34" charset="0"/>
              <a:cs typeface="Arial" pitchFamily="34" charset="0"/>
            </a:rPr>
            <a:t>OCW</a:t>
          </a:r>
          <a:endParaRPr lang="en-US" sz="1200" b="0" dirty="0">
            <a:latin typeface="Arial" pitchFamily="34" charset="0"/>
            <a:cs typeface="Arial" pitchFamily="34" charset="0"/>
          </a:endParaRPr>
        </a:p>
      </dgm:t>
    </dgm:pt>
    <dgm:pt modelId="{C9461143-7B49-4DD7-BE41-57F0A1FBED35}" type="parTrans" cxnId="{89D9DBE5-1C1E-4935-BA7F-4787581673C7}">
      <dgm:prSet/>
      <dgm:spPr>
        <a:ln>
          <a:solidFill>
            <a:srgbClr val="2B3972"/>
          </a:solidFill>
        </a:ln>
      </dgm:spPr>
      <dgm:t>
        <a:bodyPr/>
        <a:lstStyle/>
        <a:p>
          <a:pPr algn="ctr"/>
          <a:endParaRPr lang="en-US"/>
        </a:p>
      </dgm:t>
    </dgm:pt>
    <dgm:pt modelId="{A517A6B3-ACC2-4F75-98EC-2AA76079102C}" type="sibTrans" cxnId="{89D9DBE5-1C1E-4935-BA7F-4787581673C7}">
      <dgm:prSet/>
      <dgm:spPr/>
      <dgm:t>
        <a:bodyPr/>
        <a:lstStyle/>
        <a:p>
          <a:pPr algn="ctr"/>
          <a:endParaRPr lang="en-US"/>
        </a:p>
      </dgm:t>
    </dgm:pt>
    <dgm:pt modelId="{B8F491D1-0655-4AAE-B84E-E6E311C13DF8}">
      <dgm:prSet custT="1"/>
      <dgm:spPr>
        <a:solidFill>
          <a:srgbClr val="016938"/>
        </a:solidFill>
      </dgm:spPr>
      <dgm:t>
        <a:bodyPr/>
        <a:lstStyle/>
        <a:p>
          <a:pPr algn="ctr"/>
          <a:r>
            <a:rPr lang="en-US" sz="1600" dirty="0" err="1" smtClean="0">
              <a:latin typeface="Arial" pitchFamily="34" charset="0"/>
              <a:cs typeface="Arial" pitchFamily="34" charset="0"/>
            </a:rPr>
            <a:t>Federatie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Techniek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DE141B7E-2EF3-4D57-B9F5-346B8E59DE34}" type="parTrans" cxnId="{7A1B0BAC-3507-41DA-8D64-9B97CCA754FD}">
      <dgm:prSet/>
      <dgm:spPr>
        <a:ln>
          <a:solidFill>
            <a:srgbClr val="2B3972"/>
          </a:solidFill>
        </a:ln>
      </dgm:spPr>
      <dgm:t>
        <a:bodyPr/>
        <a:lstStyle/>
        <a:p>
          <a:pPr algn="ctr"/>
          <a:endParaRPr lang="en-US"/>
        </a:p>
      </dgm:t>
    </dgm:pt>
    <dgm:pt modelId="{94BB70A4-C43C-4B23-ACD8-AF674B188516}" type="sibTrans" cxnId="{7A1B0BAC-3507-41DA-8D64-9B97CCA754FD}">
      <dgm:prSet/>
      <dgm:spPr/>
      <dgm:t>
        <a:bodyPr/>
        <a:lstStyle/>
        <a:p>
          <a:pPr algn="ctr"/>
          <a:endParaRPr lang="en-US"/>
        </a:p>
      </dgm:t>
    </dgm:pt>
    <dgm:pt modelId="{50D8E30D-52FD-4DE6-8004-F66022197D97}" type="pres">
      <dgm:prSet presAssocID="{BB1937BA-BBA2-47FC-9E50-F5D5E16633B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F6DFBC-BF3B-4C45-A1C3-3A3161744A9E}" type="pres">
      <dgm:prSet presAssocID="{F940E705-7E55-45B0-B8C7-56EB8E6B8D6F}" presName="centerShape" presStyleLbl="node0" presStyleIdx="0" presStyleCnt="1" custScaleX="133365" custScaleY="133365"/>
      <dgm:spPr/>
      <dgm:t>
        <a:bodyPr/>
        <a:lstStyle/>
        <a:p>
          <a:endParaRPr lang="en-US"/>
        </a:p>
      </dgm:t>
    </dgm:pt>
    <dgm:pt modelId="{3ACBFF83-EFBB-4C04-B40F-041D31040CFE}" type="pres">
      <dgm:prSet presAssocID="{C3A75D4B-F425-4462-8BA3-02C045EBA782}" presName="Name9" presStyleLbl="parChTrans1D2" presStyleIdx="0" presStyleCnt="4"/>
      <dgm:spPr/>
      <dgm:t>
        <a:bodyPr/>
        <a:lstStyle/>
        <a:p>
          <a:endParaRPr lang="en-US"/>
        </a:p>
      </dgm:t>
    </dgm:pt>
    <dgm:pt modelId="{5E4D9737-4BCB-439D-8B35-D47AE26AB0A3}" type="pres">
      <dgm:prSet presAssocID="{C3A75D4B-F425-4462-8BA3-02C045EBA78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FC2F1BD-4557-4282-B9C5-5AA8F055451B}" type="pres">
      <dgm:prSet presAssocID="{368C7D33-5EE2-4287-BA6D-0426A9A991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C4D79-6CF2-42FD-B43C-EF1B44F147FF}" type="pres">
      <dgm:prSet presAssocID="{C9461143-7B49-4DD7-BE41-57F0A1FBED35}" presName="Name9" presStyleLbl="parChTrans1D2" presStyleIdx="1" presStyleCnt="4"/>
      <dgm:spPr/>
      <dgm:t>
        <a:bodyPr/>
        <a:lstStyle/>
        <a:p>
          <a:endParaRPr lang="en-US"/>
        </a:p>
      </dgm:t>
    </dgm:pt>
    <dgm:pt modelId="{4D434CDE-7927-4370-8CC1-0D959FFE891A}" type="pres">
      <dgm:prSet presAssocID="{C9461143-7B49-4DD7-BE41-57F0A1FBED3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4BE137E-D2B0-4C7F-8B04-7EBB6A6CC322}" type="pres">
      <dgm:prSet presAssocID="{5795860E-2721-4D3D-BC90-55358D66027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9045A-FDC0-47C7-89FE-92EF43EACB7F}" type="pres">
      <dgm:prSet presAssocID="{DE141B7E-2EF3-4D57-B9F5-346B8E59DE34}" presName="Name9" presStyleLbl="parChTrans1D2" presStyleIdx="2" presStyleCnt="4"/>
      <dgm:spPr/>
      <dgm:t>
        <a:bodyPr/>
        <a:lstStyle/>
        <a:p>
          <a:endParaRPr lang="en-US"/>
        </a:p>
      </dgm:t>
    </dgm:pt>
    <dgm:pt modelId="{A242D7A1-1A45-4153-ABCA-009C9620845D}" type="pres">
      <dgm:prSet presAssocID="{DE141B7E-2EF3-4D57-B9F5-346B8E59DE3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EB6B823-3ADF-4BB2-8CBD-5E8923D2B8AA}" type="pres">
      <dgm:prSet presAssocID="{B8F491D1-0655-4AAE-B84E-E6E311C13D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B675F-0F6C-4BB1-8312-E383CECC7A03}" type="pres">
      <dgm:prSet presAssocID="{3E4061E2-6E57-45A9-AD92-F2B527C4D006}" presName="Name9" presStyleLbl="parChTrans1D2" presStyleIdx="3" presStyleCnt="4"/>
      <dgm:spPr/>
      <dgm:t>
        <a:bodyPr/>
        <a:lstStyle/>
        <a:p>
          <a:endParaRPr lang="en-US"/>
        </a:p>
      </dgm:t>
    </dgm:pt>
    <dgm:pt modelId="{3AA84FF9-6514-40D8-8B97-EBF0DFCA777A}" type="pres">
      <dgm:prSet presAssocID="{3E4061E2-6E57-45A9-AD92-F2B527C4D00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73F39FE-BFFB-4022-BF84-659523D44B03}" type="pres">
      <dgm:prSet presAssocID="{EF399B95-8C96-42C3-B81E-985F194268C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FEFEE-FB5D-4456-93E0-CE8295C5BC09}" srcId="{BB1937BA-BBA2-47FC-9E50-F5D5E16633B1}" destId="{F940E705-7E55-45B0-B8C7-56EB8E6B8D6F}" srcOrd="0" destOrd="0" parTransId="{56FE347D-2337-4FDB-AFE6-5815240F4D96}" sibTransId="{B56EAC90-87B8-4F27-AA70-8EA352D69D11}"/>
    <dgm:cxn modelId="{46443839-5022-4292-9248-6EFD9AEB9D63}" type="presOf" srcId="{DE141B7E-2EF3-4D57-B9F5-346B8E59DE34}" destId="{A242D7A1-1A45-4153-ABCA-009C9620845D}" srcOrd="1" destOrd="0" presId="urn:microsoft.com/office/officeart/2005/8/layout/radial1"/>
    <dgm:cxn modelId="{1329ACCD-F77A-45A6-A720-64E404113686}" srcId="{F940E705-7E55-45B0-B8C7-56EB8E6B8D6F}" destId="{368C7D33-5EE2-4287-BA6D-0426A9A99123}" srcOrd="0" destOrd="0" parTransId="{C3A75D4B-F425-4462-8BA3-02C045EBA782}" sibTransId="{EAA9B08C-5782-402A-82E4-EE2CE10F3C14}"/>
    <dgm:cxn modelId="{CB6572A4-33EA-4CDD-BE33-4FA767B803EB}" type="presOf" srcId="{3E4061E2-6E57-45A9-AD92-F2B527C4D006}" destId="{ECFB675F-0F6C-4BB1-8312-E383CECC7A03}" srcOrd="0" destOrd="0" presId="urn:microsoft.com/office/officeart/2005/8/layout/radial1"/>
    <dgm:cxn modelId="{993740EE-BC32-421D-9A29-F794E7E15D3C}" srcId="{F940E705-7E55-45B0-B8C7-56EB8E6B8D6F}" destId="{EF399B95-8C96-42C3-B81E-985F194268C0}" srcOrd="3" destOrd="0" parTransId="{3E4061E2-6E57-45A9-AD92-F2B527C4D006}" sibTransId="{823F49E7-1BF6-4ECA-8B4F-FBD257170017}"/>
    <dgm:cxn modelId="{AD1100D0-4592-41AB-B2E5-7E3E4624EE68}" type="presOf" srcId="{F940E705-7E55-45B0-B8C7-56EB8E6B8D6F}" destId="{50F6DFBC-BF3B-4C45-A1C3-3A3161744A9E}" srcOrd="0" destOrd="0" presId="urn:microsoft.com/office/officeart/2005/8/layout/radial1"/>
    <dgm:cxn modelId="{D3F95C45-38D4-4DCF-8301-A9ED29A81BA3}" type="presOf" srcId="{3E4061E2-6E57-45A9-AD92-F2B527C4D006}" destId="{3AA84FF9-6514-40D8-8B97-EBF0DFCA777A}" srcOrd="1" destOrd="0" presId="urn:microsoft.com/office/officeart/2005/8/layout/radial1"/>
    <dgm:cxn modelId="{7A1B0BAC-3507-41DA-8D64-9B97CCA754FD}" srcId="{F940E705-7E55-45B0-B8C7-56EB8E6B8D6F}" destId="{B8F491D1-0655-4AAE-B84E-E6E311C13DF8}" srcOrd="2" destOrd="0" parTransId="{DE141B7E-2EF3-4D57-B9F5-346B8E59DE34}" sibTransId="{94BB70A4-C43C-4B23-ACD8-AF674B188516}"/>
    <dgm:cxn modelId="{4AFF026A-69C3-4AEE-BCE5-5AE70A518FA4}" type="presOf" srcId="{C3A75D4B-F425-4462-8BA3-02C045EBA782}" destId="{5E4D9737-4BCB-439D-8B35-D47AE26AB0A3}" srcOrd="1" destOrd="0" presId="urn:microsoft.com/office/officeart/2005/8/layout/radial1"/>
    <dgm:cxn modelId="{65FE5C24-B28F-4CA0-BD6D-0C3E272CE6A0}" type="presOf" srcId="{EF399B95-8C96-42C3-B81E-985F194268C0}" destId="{573F39FE-BFFB-4022-BF84-659523D44B03}" srcOrd="0" destOrd="0" presId="urn:microsoft.com/office/officeart/2005/8/layout/radial1"/>
    <dgm:cxn modelId="{310BD694-0D77-473E-9F26-878272D452F4}" type="presOf" srcId="{DE141B7E-2EF3-4D57-B9F5-346B8E59DE34}" destId="{5D69045A-FDC0-47C7-89FE-92EF43EACB7F}" srcOrd="0" destOrd="0" presId="urn:microsoft.com/office/officeart/2005/8/layout/radial1"/>
    <dgm:cxn modelId="{1D802A7C-0E94-4274-8D4A-AAF3FF1694BE}" type="presOf" srcId="{C3A75D4B-F425-4462-8BA3-02C045EBA782}" destId="{3ACBFF83-EFBB-4C04-B40F-041D31040CFE}" srcOrd="0" destOrd="0" presId="urn:microsoft.com/office/officeart/2005/8/layout/radial1"/>
    <dgm:cxn modelId="{6F3A1E8A-B790-4F55-8FBA-58CB769FD6C6}" type="presOf" srcId="{C9461143-7B49-4DD7-BE41-57F0A1FBED35}" destId="{4D434CDE-7927-4370-8CC1-0D959FFE891A}" srcOrd="1" destOrd="0" presId="urn:microsoft.com/office/officeart/2005/8/layout/radial1"/>
    <dgm:cxn modelId="{0BD9C749-D3E9-4E73-9CA8-7AEA19088608}" type="presOf" srcId="{C9461143-7B49-4DD7-BE41-57F0A1FBED35}" destId="{0F7C4D79-6CF2-42FD-B43C-EF1B44F147FF}" srcOrd="0" destOrd="0" presId="urn:microsoft.com/office/officeart/2005/8/layout/radial1"/>
    <dgm:cxn modelId="{D9FA3159-7AF3-4A5C-B3D4-E064368D3421}" type="presOf" srcId="{368C7D33-5EE2-4287-BA6D-0426A9A99123}" destId="{CFC2F1BD-4557-4282-B9C5-5AA8F055451B}" srcOrd="0" destOrd="0" presId="urn:microsoft.com/office/officeart/2005/8/layout/radial1"/>
    <dgm:cxn modelId="{B3E4AFD7-9115-4B9A-BE76-19EF0E6C14A4}" type="presOf" srcId="{B8F491D1-0655-4AAE-B84E-E6E311C13DF8}" destId="{6EB6B823-3ADF-4BB2-8CBD-5E8923D2B8AA}" srcOrd="0" destOrd="0" presId="urn:microsoft.com/office/officeart/2005/8/layout/radial1"/>
    <dgm:cxn modelId="{749E5D82-F112-4EF1-9412-04696CA1A5CB}" type="presOf" srcId="{5795860E-2721-4D3D-BC90-55358D66027C}" destId="{54BE137E-D2B0-4C7F-8B04-7EBB6A6CC322}" srcOrd="0" destOrd="0" presId="urn:microsoft.com/office/officeart/2005/8/layout/radial1"/>
    <dgm:cxn modelId="{89D9DBE5-1C1E-4935-BA7F-4787581673C7}" srcId="{F940E705-7E55-45B0-B8C7-56EB8E6B8D6F}" destId="{5795860E-2721-4D3D-BC90-55358D66027C}" srcOrd="1" destOrd="0" parTransId="{C9461143-7B49-4DD7-BE41-57F0A1FBED35}" sibTransId="{A517A6B3-ACC2-4F75-98EC-2AA76079102C}"/>
    <dgm:cxn modelId="{61987A14-FAA3-486A-A02C-50F3438EEB30}" type="presOf" srcId="{BB1937BA-BBA2-47FC-9E50-F5D5E16633B1}" destId="{50D8E30D-52FD-4DE6-8004-F66022197D97}" srcOrd="0" destOrd="0" presId="urn:microsoft.com/office/officeart/2005/8/layout/radial1"/>
    <dgm:cxn modelId="{21CABF9C-A9CE-4DDE-BE84-EC9153385509}" type="presParOf" srcId="{50D8E30D-52FD-4DE6-8004-F66022197D97}" destId="{50F6DFBC-BF3B-4C45-A1C3-3A3161744A9E}" srcOrd="0" destOrd="0" presId="urn:microsoft.com/office/officeart/2005/8/layout/radial1"/>
    <dgm:cxn modelId="{0F9660BC-55E5-4E82-8E4E-34ADF55AD13B}" type="presParOf" srcId="{50D8E30D-52FD-4DE6-8004-F66022197D97}" destId="{3ACBFF83-EFBB-4C04-B40F-041D31040CFE}" srcOrd="1" destOrd="0" presId="urn:microsoft.com/office/officeart/2005/8/layout/radial1"/>
    <dgm:cxn modelId="{5E45CB82-D58B-4098-840F-5C912232FFCB}" type="presParOf" srcId="{3ACBFF83-EFBB-4C04-B40F-041D31040CFE}" destId="{5E4D9737-4BCB-439D-8B35-D47AE26AB0A3}" srcOrd="0" destOrd="0" presId="urn:microsoft.com/office/officeart/2005/8/layout/radial1"/>
    <dgm:cxn modelId="{44557B1A-F81A-4388-9377-4AA757BC407E}" type="presParOf" srcId="{50D8E30D-52FD-4DE6-8004-F66022197D97}" destId="{CFC2F1BD-4557-4282-B9C5-5AA8F055451B}" srcOrd="2" destOrd="0" presId="urn:microsoft.com/office/officeart/2005/8/layout/radial1"/>
    <dgm:cxn modelId="{5E471344-928A-41AD-A80E-EF74CC70AD47}" type="presParOf" srcId="{50D8E30D-52FD-4DE6-8004-F66022197D97}" destId="{0F7C4D79-6CF2-42FD-B43C-EF1B44F147FF}" srcOrd="3" destOrd="0" presId="urn:microsoft.com/office/officeart/2005/8/layout/radial1"/>
    <dgm:cxn modelId="{17BE766E-5936-46D9-85DB-A8AC4E601933}" type="presParOf" srcId="{0F7C4D79-6CF2-42FD-B43C-EF1B44F147FF}" destId="{4D434CDE-7927-4370-8CC1-0D959FFE891A}" srcOrd="0" destOrd="0" presId="urn:microsoft.com/office/officeart/2005/8/layout/radial1"/>
    <dgm:cxn modelId="{E01F8369-FC5E-4EE2-B48F-FDB669C9267D}" type="presParOf" srcId="{50D8E30D-52FD-4DE6-8004-F66022197D97}" destId="{54BE137E-D2B0-4C7F-8B04-7EBB6A6CC322}" srcOrd="4" destOrd="0" presId="urn:microsoft.com/office/officeart/2005/8/layout/radial1"/>
    <dgm:cxn modelId="{41116FBF-FF27-4BAC-B5F8-2F574D605326}" type="presParOf" srcId="{50D8E30D-52FD-4DE6-8004-F66022197D97}" destId="{5D69045A-FDC0-47C7-89FE-92EF43EACB7F}" srcOrd="5" destOrd="0" presId="urn:microsoft.com/office/officeart/2005/8/layout/radial1"/>
    <dgm:cxn modelId="{E89C08C8-1360-4F38-A4E2-97ADB8BEC875}" type="presParOf" srcId="{5D69045A-FDC0-47C7-89FE-92EF43EACB7F}" destId="{A242D7A1-1A45-4153-ABCA-009C9620845D}" srcOrd="0" destOrd="0" presId="urn:microsoft.com/office/officeart/2005/8/layout/radial1"/>
    <dgm:cxn modelId="{AC030892-A1A8-4FC8-8C1E-3F99D29E8075}" type="presParOf" srcId="{50D8E30D-52FD-4DE6-8004-F66022197D97}" destId="{6EB6B823-3ADF-4BB2-8CBD-5E8923D2B8AA}" srcOrd="6" destOrd="0" presId="urn:microsoft.com/office/officeart/2005/8/layout/radial1"/>
    <dgm:cxn modelId="{AC800770-0D92-4C2C-B2EC-CDF7775C5029}" type="presParOf" srcId="{50D8E30D-52FD-4DE6-8004-F66022197D97}" destId="{ECFB675F-0F6C-4BB1-8312-E383CECC7A03}" srcOrd="7" destOrd="0" presId="urn:microsoft.com/office/officeart/2005/8/layout/radial1"/>
    <dgm:cxn modelId="{EB4AEBE6-373C-4650-8587-CCB533D19328}" type="presParOf" srcId="{ECFB675F-0F6C-4BB1-8312-E383CECC7A03}" destId="{3AA84FF9-6514-40D8-8B97-EBF0DFCA777A}" srcOrd="0" destOrd="0" presId="urn:microsoft.com/office/officeart/2005/8/layout/radial1"/>
    <dgm:cxn modelId="{538CED02-FD20-45C6-8FA8-835145DA1D27}" type="presParOf" srcId="{50D8E30D-52FD-4DE6-8004-F66022197D97}" destId="{573F39FE-BFFB-4022-BF84-659523D44B0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D7F9BE-DF90-45EC-95EE-43D90671976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A5DCA10-2FE7-4EEB-87CD-15975A4F5B76}">
      <dgm:prSet phldrT="[Tekst]"/>
      <dgm:spPr>
        <a:solidFill>
          <a:srgbClr val="2B3972"/>
        </a:solidFill>
      </dgm:spPr>
      <dgm:t>
        <a:bodyPr/>
        <a:lstStyle/>
        <a:p>
          <a:r>
            <a:rPr lang="nl-NL" dirty="0" smtClean="0"/>
            <a:t>Kennisdeling</a:t>
          </a:r>
          <a:endParaRPr lang="nl-NL" dirty="0"/>
        </a:p>
      </dgm:t>
    </dgm:pt>
    <dgm:pt modelId="{C13BCEBB-359D-4AD5-BB87-1586B7D1F5F8}" type="parTrans" cxnId="{7A8C81B3-EAAE-4F2D-9D7D-67449F164E65}">
      <dgm:prSet/>
      <dgm:spPr/>
      <dgm:t>
        <a:bodyPr/>
        <a:lstStyle/>
        <a:p>
          <a:endParaRPr lang="nl-NL"/>
        </a:p>
      </dgm:t>
    </dgm:pt>
    <dgm:pt modelId="{B932AB41-3006-45EE-9F2C-CF1E429DC528}" type="sibTrans" cxnId="{7A8C81B3-EAAE-4F2D-9D7D-67449F164E65}">
      <dgm:prSet/>
      <dgm:spPr/>
      <dgm:t>
        <a:bodyPr/>
        <a:lstStyle/>
        <a:p>
          <a:endParaRPr lang="nl-NL"/>
        </a:p>
      </dgm:t>
    </dgm:pt>
    <dgm:pt modelId="{1552749E-5786-4543-9B7F-B54B85C44416}">
      <dgm:prSet phldrT="[Tekst]"/>
      <dgm:spPr>
        <a:solidFill>
          <a:srgbClr val="2B3972"/>
        </a:solidFill>
      </dgm:spPr>
      <dgm:t>
        <a:bodyPr/>
        <a:lstStyle/>
        <a:p>
          <a:r>
            <a:rPr lang="nl-NL" dirty="0" smtClean="0"/>
            <a:t>Krachtenbundeling en belangenbehartiging</a:t>
          </a:r>
          <a:endParaRPr lang="nl-NL" dirty="0"/>
        </a:p>
      </dgm:t>
    </dgm:pt>
    <dgm:pt modelId="{558CEC6B-18D2-4788-8E43-EA668ED90BF5}" type="parTrans" cxnId="{AB64A67A-FF5D-4BDF-AA90-60DC8B14E279}">
      <dgm:prSet/>
      <dgm:spPr/>
      <dgm:t>
        <a:bodyPr/>
        <a:lstStyle/>
        <a:p>
          <a:endParaRPr lang="nl-NL"/>
        </a:p>
      </dgm:t>
    </dgm:pt>
    <dgm:pt modelId="{BA4A9839-2A88-438D-B494-DA97CD9F1A85}" type="sibTrans" cxnId="{AB64A67A-FF5D-4BDF-AA90-60DC8B14E279}">
      <dgm:prSet/>
      <dgm:spPr/>
      <dgm:t>
        <a:bodyPr/>
        <a:lstStyle/>
        <a:p>
          <a:endParaRPr lang="nl-NL"/>
        </a:p>
      </dgm:t>
    </dgm:pt>
    <dgm:pt modelId="{4B883240-1E1F-488D-934C-51D4B762F231}">
      <dgm:prSet custT="1"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sz="1600" dirty="0" smtClean="0"/>
            <a:t>Collegiaal werkbezoek (1 x per 4 jaar)</a:t>
          </a:r>
          <a:endParaRPr lang="nl-NL" sz="1600" dirty="0"/>
        </a:p>
      </dgm:t>
    </dgm:pt>
    <dgm:pt modelId="{7AAE8307-76C0-454A-A313-F03CB3067CE0}" type="parTrans" cxnId="{691B9542-D04F-4076-8911-BD10FA5504E6}">
      <dgm:prSet/>
      <dgm:spPr/>
      <dgm:t>
        <a:bodyPr/>
        <a:lstStyle/>
        <a:p>
          <a:endParaRPr lang="nl-NL"/>
        </a:p>
      </dgm:t>
    </dgm:pt>
    <dgm:pt modelId="{D4489B2D-E22F-4A3B-A2AE-A9C888160C7C}" type="sibTrans" cxnId="{691B9542-D04F-4076-8911-BD10FA5504E6}">
      <dgm:prSet/>
      <dgm:spPr/>
      <dgm:t>
        <a:bodyPr/>
        <a:lstStyle/>
        <a:p>
          <a:endParaRPr lang="nl-NL"/>
        </a:p>
      </dgm:t>
    </dgm:pt>
    <dgm:pt modelId="{442F09C5-1026-416F-B6EB-9E5091C8CF02}">
      <dgm:prSet custT="1"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sz="1600" dirty="0" smtClean="0"/>
            <a:t>4 x per jaar nieuwsbrief, </a:t>
          </a:r>
          <a:endParaRPr lang="nl-NL" sz="1600" dirty="0"/>
        </a:p>
      </dgm:t>
    </dgm:pt>
    <dgm:pt modelId="{76FFF5DB-7F64-4FD6-90A3-F5A09DF38C04}" type="parTrans" cxnId="{2969B1C1-4930-45EE-A6F3-D76E44532D94}">
      <dgm:prSet/>
      <dgm:spPr/>
      <dgm:t>
        <a:bodyPr/>
        <a:lstStyle/>
        <a:p>
          <a:endParaRPr lang="nl-NL"/>
        </a:p>
      </dgm:t>
    </dgm:pt>
    <dgm:pt modelId="{83B5626F-4691-40E1-899A-E9F4529D58AA}" type="sibTrans" cxnId="{2969B1C1-4930-45EE-A6F3-D76E44532D94}">
      <dgm:prSet/>
      <dgm:spPr/>
      <dgm:t>
        <a:bodyPr/>
        <a:lstStyle/>
        <a:p>
          <a:endParaRPr lang="nl-NL"/>
        </a:p>
      </dgm:t>
    </dgm:pt>
    <dgm:pt modelId="{329898CA-8964-4479-92E0-592E1F1739E3}">
      <dgm:prSet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dirty="0" smtClean="0"/>
            <a:t>Vertegenwoordiging in landelijke gremia</a:t>
          </a:r>
          <a:endParaRPr lang="nl-NL" dirty="0"/>
        </a:p>
      </dgm:t>
    </dgm:pt>
    <dgm:pt modelId="{BB0897BE-2ED1-4286-816E-27D449AAE755}" type="parTrans" cxnId="{5EB0D0F2-1687-4A44-84CC-DF45D1641C27}">
      <dgm:prSet/>
      <dgm:spPr/>
      <dgm:t>
        <a:bodyPr/>
        <a:lstStyle/>
        <a:p>
          <a:endParaRPr lang="nl-NL"/>
        </a:p>
      </dgm:t>
    </dgm:pt>
    <dgm:pt modelId="{0FD4F5AF-08CA-4069-99BD-6388484FDC67}" type="sibTrans" cxnId="{5EB0D0F2-1687-4A44-84CC-DF45D1641C27}">
      <dgm:prSet/>
      <dgm:spPr/>
      <dgm:t>
        <a:bodyPr/>
        <a:lstStyle/>
        <a:p>
          <a:endParaRPr lang="nl-NL"/>
        </a:p>
      </dgm:t>
    </dgm:pt>
    <dgm:pt modelId="{80E8AE39-B605-43CE-977D-B5709E346182}">
      <dgm:prSet/>
      <dgm:spPr>
        <a:solidFill>
          <a:srgbClr val="2B3972"/>
        </a:solidFill>
      </dgm:spPr>
      <dgm:t>
        <a:bodyPr/>
        <a:lstStyle/>
        <a:p>
          <a:r>
            <a:rPr lang="nl-NL" dirty="0" smtClean="0"/>
            <a:t>Innovatie &amp; Ontwikkeling</a:t>
          </a:r>
          <a:endParaRPr lang="nl-NL" dirty="0"/>
        </a:p>
      </dgm:t>
    </dgm:pt>
    <dgm:pt modelId="{3EC2A6A0-BCD6-4D31-AB17-CEF6FACD62C0}" type="parTrans" cxnId="{6DAC7C90-9717-46F4-AAD9-9E9423DDA442}">
      <dgm:prSet/>
      <dgm:spPr/>
      <dgm:t>
        <a:bodyPr/>
        <a:lstStyle/>
        <a:p>
          <a:endParaRPr lang="nl-NL"/>
        </a:p>
      </dgm:t>
    </dgm:pt>
    <dgm:pt modelId="{4D4A5CD6-0566-440E-BAEF-85F8235906AE}" type="sibTrans" cxnId="{6DAC7C90-9717-46F4-AAD9-9E9423DDA442}">
      <dgm:prSet/>
      <dgm:spPr/>
      <dgm:t>
        <a:bodyPr/>
        <a:lstStyle/>
        <a:p>
          <a:endParaRPr lang="nl-NL"/>
        </a:p>
      </dgm:t>
    </dgm:pt>
    <dgm:pt modelId="{F5D142CB-0256-413A-94FC-594FB64F4DC7}">
      <dgm:prSet/>
      <dgm:spPr>
        <a:solidFill>
          <a:srgbClr val="2B3972"/>
        </a:solidFill>
      </dgm:spPr>
      <dgm:t>
        <a:bodyPr/>
        <a:lstStyle/>
        <a:p>
          <a:r>
            <a:rPr lang="nl-NL" dirty="0" smtClean="0"/>
            <a:t>Gebruik (les)materiaal</a:t>
          </a:r>
          <a:endParaRPr lang="nl-NL" dirty="0"/>
        </a:p>
      </dgm:t>
    </dgm:pt>
    <dgm:pt modelId="{81C689AC-0416-479A-9D00-9DD0FBD6809E}" type="parTrans" cxnId="{99D481D4-6C64-4519-9F58-25E332B7FCA5}">
      <dgm:prSet/>
      <dgm:spPr/>
      <dgm:t>
        <a:bodyPr/>
        <a:lstStyle/>
        <a:p>
          <a:endParaRPr lang="nl-NL"/>
        </a:p>
      </dgm:t>
    </dgm:pt>
    <dgm:pt modelId="{522E394B-D28B-48B7-8B31-34A9B50A9452}" type="sibTrans" cxnId="{99D481D4-6C64-4519-9F58-25E332B7FCA5}">
      <dgm:prSet/>
      <dgm:spPr/>
      <dgm:t>
        <a:bodyPr/>
        <a:lstStyle/>
        <a:p>
          <a:endParaRPr lang="nl-NL"/>
        </a:p>
      </dgm:t>
    </dgm:pt>
    <dgm:pt modelId="{A5F9E9E5-5E09-4EE2-985B-8647484489F3}">
      <dgm:prSet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dirty="0" smtClean="0"/>
            <a:t>Gebruik handleidingen &amp;hulpdocumenten</a:t>
          </a:r>
          <a:endParaRPr lang="nl-NL" dirty="0"/>
        </a:p>
      </dgm:t>
    </dgm:pt>
    <dgm:pt modelId="{4C5C6F58-84A0-4E09-A202-F7C990F03DDF}" type="parTrans" cxnId="{64214A28-A1C7-4FD2-8857-9C2787704590}">
      <dgm:prSet/>
      <dgm:spPr/>
      <dgm:t>
        <a:bodyPr/>
        <a:lstStyle/>
        <a:p>
          <a:endParaRPr lang="nl-NL"/>
        </a:p>
      </dgm:t>
    </dgm:pt>
    <dgm:pt modelId="{39F1F248-C0DC-41A4-9ED5-28CF48337BA0}" type="sibTrans" cxnId="{64214A28-A1C7-4FD2-8857-9C2787704590}">
      <dgm:prSet/>
      <dgm:spPr/>
      <dgm:t>
        <a:bodyPr/>
        <a:lstStyle/>
        <a:p>
          <a:endParaRPr lang="nl-NL"/>
        </a:p>
      </dgm:t>
    </dgm:pt>
    <dgm:pt modelId="{5809BD42-933A-4A2F-B4FB-2210067C73BD}">
      <dgm:prSet phldrT="[Tekst]" custT="1"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sz="1600" dirty="0" smtClean="0"/>
            <a:t>2 x regionale themabijeenkomst</a:t>
          </a:r>
          <a:endParaRPr lang="nl-NL" sz="1600" dirty="0"/>
        </a:p>
      </dgm:t>
    </dgm:pt>
    <dgm:pt modelId="{3F7207C5-D271-4E00-B456-A074E78688E2}" type="parTrans" cxnId="{659120FC-EFA9-4EE4-8549-430BA00B85C9}">
      <dgm:prSet/>
      <dgm:spPr/>
      <dgm:t>
        <a:bodyPr/>
        <a:lstStyle/>
        <a:p>
          <a:endParaRPr lang="nl-NL"/>
        </a:p>
      </dgm:t>
    </dgm:pt>
    <dgm:pt modelId="{FEEB478C-65E1-4119-B659-09A57A3FA79D}" type="sibTrans" cxnId="{659120FC-EFA9-4EE4-8549-430BA00B85C9}">
      <dgm:prSet/>
      <dgm:spPr/>
      <dgm:t>
        <a:bodyPr/>
        <a:lstStyle/>
        <a:p>
          <a:endParaRPr lang="nl-NL"/>
        </a:p>
      </dgm:t>
    </dgm:pt>
    <dgm:pt modelId="{510F4D41-49C4-43A9-B570-2DF296D6FCCC}">
      <dgm:prSet phldrT="[Tekst]"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dirty="0" smtClean="0"/>
            <a:t>2 x regionale directeuren-bijeenkomst</a:t>
          </a:r>
          <a:endParaRPr lang="nl-NL" dirty="0"/>
        </a:p>
      </dgm:t>
    </dgm:pt>
    <dgm:pt modelId="{246EC023-D56A-49EE-B50F-0DBDC02BF41E}" type="parTrans" cxnId="{3DEE762B-7D4F-4D77-A8C2-0C1946AC17AE}">
      <dgm:prSet/>
      <dgm:spPr/>
      <dgm:t>
        <a:bodyPr/>
        <a:lstStyle/>
        <a:p>
          <a:endParaRPr lang="nl-NL"/>
        </a:p>
      </dgm:t>
    </dgm:pt>
    <dgm:pt modelId="{9CD2CAA2-7178-4B47-A6AC-C1C447E3FE77}" type="sibTrans" cxnId="{3DEE762B-7D4F-4D77-A8C2-0C1946AC17AE}">
      <dgm:prSet/>
      <dgm:spPr/>
      <dgm:t>
        <a:bodyPr/>
        <a:lstStyle/>
        <a:p>
          <a:endParaRPr lang="nl-NL"/>
        </a:p>
      </dgm:t>
    </dgm:pt>
    <dgm:pt modelId="{DA218A8E-08C3-4D9B-B349-FEC2523FADD3}">
      <dgm:prSet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dirty="0" smtClean="0"/>
            <a:t>3 innovatieprojecten </a:t>
          </a:r>
          <a:r>
            <a:rPr lang="nl-NL" dirty="0" err="1" smtClean="0"/>
            <a:t>ism</a:t>
          </a:r>
          <a:r>
            <a:rPr lang="nl-NL" dirty="0" smtClean="0"/>
            <a:t> leden</a:t>
          </a:r>
          <a:endParaRPr lang="nl-NL" dirty="0"/>
        </a:p>
      </dgm:t>
    </dgm:pt>
    <dgm:pt modelId="{4A608ACF-1B07-4876-B5FC-EB7E04BB1781}" type="parTrans" cxnId="{0A268436-3411-42AE-B8DC-A0BDA3F9B91F}">
      <dgm:prSet/>
      <dgm:spPr/>
      <dgm:t>
        <a:bodyPr/>
        <a:lstStyle/>
        <a:p>
          <a:endParaRPr lang="nl-NL"/>
        </a:p>
      </dgm:t>
    </dgm:pt>
    <dgm:pt modelId="{A4827A6F-408C-45B0-A05B-7B266E40A3CB}" type="sibTrans" cxnId="{0A268436-3411-42AE-B8DC-A0BDA3F9B91F}">
      <dgm:prSet/>
      <dgm:spPr/>
      <dgm:t>
        <a:bodyPr/>
        <a:lstStyle/>
        <a:p>
          <a:endParaRPr lang="nl-NL"/>
        </a:p>
      </dgm:t>
    </dgm:pt>
    <dgm:pt modelId="{CAE194EB-458D-426C-BD03-7FC9D1E1C027}">
      <dgm:prSet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dirty="0" smtClean="0"/>
            <a:t>Gebruik lesmateriaal</a:t>
          </a:r>
          <a:endParaRPr lang="nl-NL" dirty="0"/>
        </a:p>
      </dgm:t>
    </dgm:pt>
    <dgm:pt modelId="{6B43F301-A235-49AF-950F-2AFB98A8CD14}" type="parTrans" cxnId="{349F9186-39BC-4FD6-A0D9-89AF580DCBA7}">
      <dgm:prSet/>
      <dgm:spPr/>
      <dgm:t>
        <a:bodyPr/>
        <a:lstStyle/>
        <a:p>
          <a:endParaRPr lang="nl-NL"/>
        </a:p>
      </dgm:t>
    </dgm:pt>
    <dgm:pt modelId="{3E424813-3E9D-40D2-B4F6-C5F19795F839}" type="sibTrans" cxnId="{349F9186-39BC-4FD6-A0D9-89AF580DCBA7}">
      <dgm:prSet/>
      <dgm:spPr/>
      <dgm:t>
        <a:bodyPr/>
        <a:lstStyle/>
        <a:p>
          <a:endParaRPr lang="nl-NL"/>
        </a:p>
      </dgm:t>
    </dgm:pt>
    <dgm:pt modelId="{5FB6AC09-9457-4C71-8BA4-DED4593D12A3}">
      <dgm:prSet custT="1"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sz="1600" dirty="0" smtClean="0"/>
            <a:t>Helpdesk regio-adviseur</a:t>
          </a:r>
          <a:endParaRPr lang="nl-NL" sz="1600" dirty="0"/>
        </a:p>
      </dgm:t>
    </dgm:pt>
    <dgm:pt modelId="{B1917750-F4FE-4AF3-B5AA-44BBD7723081}" type="parTrans" cxnId="{CE021589-5ECD-4B03-A880-75C1770989F9}">
      <dgm:prSet/>
      <dgm:spPr/>
      <dgm:t>
        <a:bodyPr/>
        <a:lstStyle/>
        <a:p>
          <a:endParaRPr lang="nl-NL"/>
        </a:p>
      </dgm:t>
    </dgm:pt>
    <dgm:pt modelId="{658F7EEC-B1C4-428E-B8B5-7655989638E5}" type="sibTrans" cxnId="{CE021589-5ECD-4B03-A880-75C1770989F9}">
      <dgm:prSet/>
      <dgm:spPr/>
      <dgm:t>
        <a:bodyPr/>
        <a:lstStyle/>
        <a:p>
          <a:endParaRPr lang="nl-NL"/>
        </a:p>
      </dgm:t>
    </dgm:pt>
    <dgm:pt modelId="{CF70112C-3B08-4F0C-8F83-0E1868221291}">
      <dgm:prSet/>
      <dgm:spPr>
        <a:solidFill>
          <a:srgbClr val="27A8E0"/>
        </a:solidFill>
        <a:ln>
          <a:solidFill>
            <a:srgbClr val="2B3972">
              <a:alpha val="90000"/>
            </a:srgbClr>
          </a:solidFill>
        </a:ln>
      </dgm:spPr>
      <dgm:t>
        <a:bodyPr/>
        <a:lstStyle/>
        <a:p>
          <a:r>
            <a:rPr lang="nl-NL" dirty="0" smtClean="0"/>
            <a:t>(21-eeuwse </a:t>
          </a:r>
          <a:r>
            <a:rPr lang="nl-NL" dirty="0" err="1" smtClean="0"/>
            <a:t>vh</a:t>
          </a:r>
          <a:r>
            <a:rPr lang="nl-NL" dirty="0" smtClean="0"/>
            <a:t>, doorlopende leerlijnen en </a:t>
          </a:r>
          <a:r>
            <a:rPr lang="nl-NL" dirty="0" err="1" smtClean="0"/>
            <a:t>Differentieren</a:t>
          </a:r>
          <a:r>
            <a:rPr lang="nl-NL" dirty="0" smtClean="0"/>
            <a:t>)</a:t>
          </a:r>
          <a:endParaRPr lang="nl-NL" dirty="0"/>
        </a:p>
      </dgm:t>
    </dgm:pt>
    <dgm:pt modelId="{2C6CCD41-34EE-4B4E-B1DA-B3E600E8BE04}" type="parTrans" cxnId="{AE0D703E-E904-4D85-8797-A3DF011B4F28}">
      <dgm:prSet/>
      <dgm:spPr/>
    </dgm:pt>
    <dgm:pt modelId="{3DA8EF69-76DF-47CF-978B-E84C7A042509}" type="sibTrans" cxnId="{AE0D703E-E904-4D85-8797-A3DF011B4F28}">
      <dgm:prSet/>
      <dgm:spPr/>
    </dgm:pt>
    <dgm:pt modelId="{FF6BB598-8481-441D-BFA7-168A8E0E56D8}" type="pres">
      <dgm:prSet presAssocID="{E4D7F9BE-DF90-45EC-95EE-43D90671976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67A9F9C4-120B-434A-9D17-23495526FF5B}" type="pres">
      <dgm:prSet presAssocID="{DA5DCA10-2FE7-4EEB-87CD-15975A4F5B76}" presName="linNode" presStyleCnt="0"/>
      <dgm:spPr/>
    </dgm:pt>
    <dgm:pt modelId="{F31206CF-6505-4BCB-BC7E-26613F7B4FFA}" type="pres">
      <dgm:prSet presAssocID="{DA5DCA10-2FE7-4EEB-87CD-15975A4F5B76}" presName="parentShp" presStyleLbl="node1" presStyleIdx="0" presStyleCnt="4" custLinFactNeighborY="-1034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D7E83D2-3DC7-41C9-B2B9-BACA3536AF79}" type="pres">
      <dgm:prSet presAssocID="{DA5DCA10-2FE7-4EEB-87CD-15975A4F5B76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E333C66-5035-45D1-89BA-1FF98C264EF2}" type="pres">
      <dgm:prSet presAssocID="{B932AB41-3006-45EE-9F2C-CF1E429DC528}" presName="spacing" presStyleCnt="0"/>
      <dgm:spPr/>
    </dgm:pt>
    <dgm:pt modelId="{F831209E-AC97-4C64-B891-BA30802AA978}" type="pres">
      <dgm:prSet presAssocID="{1552749E-5786-4543-9B7F-B54B85C44416}" presName="linNode" presStyleCnt="0"/>
      <dgm:spPr/>
    </dgm:pt>
    <dgm:pt modelId="{7CC50E54-98E1-4B0E-9D03-AD0B594932F3}" type="pres">
      <dgm:prSet presAssocID="{1552749E-5786-4543-9B7F-B54B85C44416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E9FB01A-8D70-4C82-95B3-55C2A91016B3}" type="pres">
      <dgm:prSet presAssocID="{1552749E-5786-4543-9B7F-B54B85C44416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C8539A-9B1A-4BEE-A280-92362934922C}" type="pres">
      <dgm:prSet presAssocID="{BA4A9839-2A88-438D-B494-DA97CD9F1A85}" presName="spacing" presStyleCnt="0"/>
      <dgm:spPr/>
    </dgm:pt>
    <dgm:pt modelId="{877AF1DA-1A05-45D9-913E-F1A125986696}" type="pres">
      <dgm:prSet presAssocID="{80E8AE39-B605-43CE-977D-B5709E346182}" presName="linNode" presStyleCnt="0"/>
      <dgm:spPr/>
    </dgm:pt>
    <dgm:pt modelId="{05E70234-A23C-4F97-B3D7-5034EF67187B}" type="pres">
      <dgm:prSet presAssocID="{80E8AE39-B605-43CE-977D-B5709E346182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CD1DBBF-0DC6-4068-8EE6-FA84DB1554B9}" type="pres">
      <dgm:prSet presAssocID="{80E8AE39-B605-43CE-977D-B5709E346182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ACCA1D4-D429-41AE-AC3B-91A168150BEA}" type="pres">
      <dgm:prSet presAssocID="{4D4A5CD6-0566-440E-BAEF-85F8235906AE}" presName="spacing" presStyleCnt="0"/>
      <dgm:spPr/>
    </dgm:pt>
    <dgm:pt modelId="{2E78DFDD-E879-40B5-92D6-FE516C9800C1}" type="pres">
      <dgm:prSet presAssocID="{F5D142CB-0256-413A-94FC-594FB64F4DC7}" presName="linNode" presStyleCnt="0"/>
      <dgm:spPr/>
    </dgm:pt>
    <dgm:pt modelId="{2E834DD4-97CA-45E8-B72B-9F3B20361BD6}" type="pres">
      <dgm:prSet presAssocID="{F5D142CB-0256-413A-94FC-594FB64F4DC7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B90C381-FA24-440F-816E-98C7A50E179B}" type="pres">
      <dgm:prSet presAssocID="{F5D142CB-0256-413A-94FC-594FB64F4DC7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4A20C03-85AD-4E3A-AAEC-38C465865D89}" type="presOf" srcId="{329898CA-8964-4479-92E0-592E1F1739E3}" destId="{7E9FB01A-8D70-4C82-95B3-55C2A91016B3}" srcOrd="0" destOrd="1" presId="urn:microsoft.com/office/officeart/2005/8/layout/vList6"/>
    <dgm:cxn modelId="{8FB3DE64-0DD4-4236-9BF4-F5CC2BDC1CEB}" type="presOf" srcId="{510F4D41-49C4-43A9-B570-2DF296D6FCCC}" destId="{7E9FB01A-8D70-4C82-95B3-55C2A91016B3}" srcOrd="0" destOrd="0" presId="urn:microsoft.com/office/officeart/2005/8/layout/vList6"/>
    <dgm:cxn modelId="{6D23AE5D-00C3-44FF-94AD-E097EC730EC2}" type="presOf" srcId="{F5D142CB-0256-413A-94FC-594FB64F4DC7}" destId="{2E834DD4-97CA-45E8-B72B-9F3B20361BD6}" srcOrd="0" destOrd="0" presId="urn:microsoft.com/office/officeart/2005/8/layout/vList6"/>
    <dgm:cxn modelId="{AE0D703E-E904-4D85-8797-A3DF011B4F28}" srcId="{80E8AE39-B605-43CE-977D-B5709E346182}" destId="{CF70112C-3B08-4F0C-8F83-0E1868221291}" srcOrd="1" destOrd="0" parTransId="{2C6CCD41-34EE-4B4E-B1DA-B3E600E8BE04}" sibTransId="{3DA8EF69-76DF-47CF-978B-E84C7A042509}"/>
    <dgm:cxn modelId="{CE021589-5ECD-4B03-A880-75C1770989F9}" srcId="{DA5DCA10-2FE7-4EEB-87CD-15975A4F5B76}" destId="{5FB6AC09-9457-4C71-8BA4-DED4593D12A3}" srcOrd="3" destOrd="0" parTransId="{B1917750-F4FE-4AF3-B5AA-44BBD7723081}" sibTransId="{658F7EEC-B1C4-428E-B8B5-7655989638E5}"/>
    <dgm:cxn modelId="{659120FC-EFA9-4EE4-8549-430BA00B85C9}" srcId="{DA5DCA10-2FE7-4EEB-87CD-15975A4F5B76}" destId="{5809BD42-933A-4A2F-B4FB-2210067C73BD}" srcOrd="0" destOrd="0" parTransId="{3F7207C5-D271-4E00-B456-A074E78688E2}" sibTransId="{FEEB478C-65E1-4119-B659-09A57A3FA79D}"/>
    <dgm:cxn modelId="{86A74574-7C55-4D22-8167-0DF318FB6E08}" type="presOf" srcId="{5FB6AC09-9457-4C71-8BA4-DED4593D12A3}" destId="{0D7E83D2-3DC7-41C9-B2B9-BACA3536AF79}" srcOrd="0" destOrd="3" presId="urn:microsoft.com/office/officeart/2005/8/layout/vList6"/>
    <dgm:cxn modelId="{82189FC0-C3AF-4175-9676-1244319A8D53}" type="presOf" srcId="{DA218A8E-08C3-4D9B-B349-FEC2523FADD3}" destId="{9CD1DBBF-0DC6-4068-8EE6-FA84DB1554B9}" srcOrd="0" destOrd="0" presId="urn:microsoft.com/office/officeart/2005/8/layout/vList6"/>
    <dgm:cxn modelId="{4D87124A-8E90-4870-9B1A-84829F430D9C}" type="presOf" srcId="{CAE194EB-458D-426C-BD03-7FC9D1E1C027}" destId="{FB90C381-FA24-440F-816E-98C7A50E179B}" srcOrd="0" destOrd="0" presId="urn:microsoft.com/office/officeart/2005/8/layout/vList6"/>
    <dgm:cxn modelId="{0415BB9E-1000-47BA-8B06-F38C32F673D3}" type="presOf" srcId="{4B883240-1E1F-488D-934C-51D4B762F231}" destId="{0D7E83D2-3DC7-41C9-B2B9-BACA3536AF79}" srcOrd="0" destOrd="1" presId="urn:microsoft.com/office/officeart/2005/8/layout/vList6"/>
    <dgm:cxn modelId="{99D481D4-6C64-4519-9F58-25E332B7FCA5}" srcId="{E4D7F9BE-DF90-45EC-95EE-43D906719769}" destId="{F5D142CB-0256-413A-94FC-594FB64F4DC7}" srcOrd="3" destOrd="0" parTransId="{81C689AC-0416-479A-9D00-9DD0FBD6809E}" sibTransId="{522E394B-D28B-48B7-8B31-34A9B50A9452}"/>
    <dgm:cxn modelId="{1B25FC43-73B8-4C6A-B6D6-25DE286C55A0}" type="presOf" srcId="{1552749E-5786-4543-9B7F-B54B85C44416}" destId="{7CC50E54-98E1-4B0E-9D03-AD0B594932F3}" srcOrd="0" destOrd="0" presId="urn:microsoft.com/office/officeart/2005/8/layout/vList6"/>
    <dgm:cxn modelId="{6DAC7C90-9717-46F4-AAD9-9E9423DDA442}" srcId="{E4D7F9BE-DF90-45EC-95EE-43D906719769}" destId="{80E8AE39-B605-43CE-977D-B5709E346182}" srcOrd="2" destOrd="0" parTransId="{3EC2A6A0-BCD6-4D31-AB17-CEF6FACD62C0}" sibTransId="{4D4A5CD6-0566-440E-BAEF-85F8235906AE}"/>
    <dgm:cxn modelId="{3DEE762B-7D4F-4D77-A8C2-0C1946AC17AE}" srcId="{1552749E-5786-4543-9B7F-B54B85C44416}" destId="{510F4D41-49C4-43A9-B570-2DF296D6FCCC}" srcOrd="0" destOrd="0" parTransId="{246EC023-D56A-49EE-B50F-0DBDC02BF41E}" sibTransId="{9CD2CAA2-7178-4B47-A6AC-C1C447E3FE77}"/>
    <dgm:cxn modelId="{D4A2D8A4-4098-45D1-9B2B-FFCFA0B92640}" type="presOf" srcId="{5809BD42-933A-4A2F-B4FB-2210067C73BD}" destId="{0D7E83D2-3DC7-41C9-B2B9-BACA3536AF79}" srcOrd="0" destOrd="0" presId="urn:microsoft.com/office/officeart/2005/8/layout/vList6"/>
    <dgm:cxn modelId="{2969B1C1-4930-45EE-A6F3-D76E44532D94}" srcId="{DA5DCA10-2FE7-4EEB-87CD-15975A4F5B76}" destId="{442F09C5-1026-416F-B6EB-9E5091C8CF02}" srcOrd="2" destOrd="0" parTransId="{76FFF5DB-7F64-4FD6-90A3-F5A09DF38C04}" sibTransId="{83B5626F-4691-40E1-899A-E9F4529D58AA}"/>
    <dgm:cxn modelId="{7A8C81B3-EAAE-4F2D-9D7D-67449F164E65}" srcId="{E4D7F9BE-DF90-45EC-95EE-43D906719769}" destId="{DA5DCA10-2FE7-4EEB-87CD-15975A4F5B76}" srcOrd="0" destOrd="0" parTransId="{C13BCEBB-359D-4AD5-BB87-1586B7D1F5F8}" sibTransId="{B932AB41-3006-45EE-9F2C-CF1E429DC528}"/>
    <dgm:cxn modelId="{349F9186-39BC-4FD6-A0D9-89AF580DCBA7}" srcId="{F5D142CB-0256-413A-94FC-594FB64F4DC7}" destId="{CAE194EB-458D-426C-BD03-7FC9D1E1C027}" srcOrd="0" destOrd="0" parTransId="{6B43F301-A235-49AF-950F-2AFB98A8CD14}" sibTransId="{3E424813-3E9D-40D2-B4F6-C5F19795F839}"/>
    <dgm:cxn modelId="{A6562301-4F35-4130-8839-55434A3A59D8}" type="presOf" srcId="{442F09C5-1026-416F-B6EB-9E5091C8CF02}" destId="{0D7E83D2-3DC7-41C9-B2B9-BACA3536AF79}" srcOrd="0" destOrd="2" presId="urn:microsoft.com/office/officeart/2005/8/layout/vList6"/>
    <dgm:cxn modelId="{691B9542-D04F-4076-8911-BD10FA5504E6}" srcId="{DA5DCA10-2FE7-4EEB-87CD-15975A4F5B76}" destId="{4B883240-1E1F-488D-934C-51D4B762F231}" srcOrd="1" destOrd="0" parTransId="{7AAE8307-76C0-454A-A313-F03CB3067CE0}" sibTransId="{D4489B2D-E22F-4A3B-A2AE-A9C888160C7C}"/>
    <dgm:cxn modelId="{AB64A67A-FF5D-4BDF-AA90-60DC8B14E279}" srcId="{E4D7F9BE-DF90-45EC-95EE-43D906719769}" destId="{1552749E-5786-4543-9B7F-B54B85C44416}" srcOrd="1" destOrd="0" parTransId="{558CEC6B-18D2-4788-8E43-EA668ED90BF5}" sibTransId="{BA4A9839-2A88-438D-B494-DA97CD9F1A85}"/>
    <dgm:cxn modelId="{B4CA2E6C-D588-4D08-9213-BF081EEFAF7B}" type="presOf" srcId="{E4D7F9BE-DF90-45EC-95EE-43D906719769}" destId="{FF6BB598-8481-441D-BFA7-168A8E0E56D8}" srcOrd="0" destOrd="0" presId="urn:microsoft.com/office/officeart/2005/8/layout/vList6"/>
    <dgm:cxn modelId="{C31070F5-0FC4-4F1C-B006-99D8E309C118}" type="presOf" srcId="{CF70112C-3B08-4F0C-8F83-0E1868221291}" destId="{9CD1DBBF-0DC6-4068-8EE6-FA84DB1554B9}" srcOrd="0" destOrd="1" presId="urn:microsoft.com/office/officeart/2005/8/layout/vList6"/>
    <dgm:cxn modelId="{C45A28F4-AED6-429A-B3FF-DBAB93FE6AB5}" type="presOf" srcId="{A5F9E9E5-5E09-4EE2-985B-8647484489F3}" destId="{FB90C381-FA24-440F-816E-98C7A50E179B}" srcOrd="0" destOrd="1" presId="urn:microsoft.com/office/officeart/2005/8/layout/vList6"/>
    <dgm:cxn modelId="{0A268436-3411-42AE-B8DC-A0BDA3F9B91F}" srcId="{80E8AE39-B605-43CE-977D-B5709E346182}" destId="{DA218A8E-08C3-4D9B-B349-FEC2523FADD3}" srcOrd="0" destOrd="0" parTransId="{4A608ACF-1B07-4876-B5FC-EB7E04BB1781}" sibTransId="{A4827A6F-408C-45B0-A05B-7B266E40A3CB}"/>
    <dgm:cxn modelId="{893F4571-4F01-45B7-B687-9142052B5440}" type="presOf" srcId="{DA5DCA10-2FE7-4EEB-87CD-15975A4F5B76}" destId="{F31206CF-6505-4BCB-BC7E-26613F7B4FFA}" srcOrd="0" destOrd="0" presId="urn:microsoft.com/office/officeart/2005/8/layout/vList6"/>
    <dgm:cxn modelId="{5EB0D0F2-1687-4A44-84CC-DF45D1641C27}" srcId="{1552749E-5786-4543-9B7F-B54B85C44416}" destId="{329898CA-8964-4479-92E0-592E1F1739E3}" srcOrd="1" destOrd="0" parTransId="{BB0897BE-2ED1-4286-816E-27D449AAE755}" sibTransId="{0FD4F5AF-08CA-4069-99BD-6388484FDC67}"/>
    <dgm:cxn modelId="{CF3DA99A-054B-403B-A8D2-9F67B057AFA0}" type="presOf" srcId="{80E8AE39-B605-43CE-977D-B5709E346182}" destId="{05E70234-A23C-4F97-B3D7-5034EF67187B}" srcOrd="0" destOrd="0" presId="urn:microsoft.com/office/officeart/2005/8/layout/vList6"/>
    <dgm:cxn modelId="{64214A28-A1C7-4FD2-8857-9C2787704590}" srcId="{F5D142CB-0256-413A-94FC-594FB64F4DC7}" destId="{A5F9E9E5-5E09-4EE2-985B-8647484489F3}" srcOrd="1" destOrd="0" parTransId="{4C5C6F58-84A0-4E09-A202-F7C990F03DDF}" sibTransId="{39F1F248-C0DC-41A4-9ED5-28CF48337BA0}"/>
    <dgm:cxn modelId="{C8E8BCDC-D3C1-4D32-AE5B-2CB01C690808}" type="presParOf" srcId="{FF6BB598-8481-441D-BFA7-168A8E0E56D8}" destId="{67A9F9C4-120B-434A-9D17-23495526FF5B}" srcOrd="0" destOrd="0" presId="urn:microsoft.com/office/officeart/2005/8/layout/vList6"/>
    <dgm:cxn modelId="{8491E9D6-680B-4AAE-9E2C-C167306CF46B}" type="presParOf" srcId="{67A9F9C4-120B-434A-9D17-23495526FF5B}" destId="{F31206CF-6505-4BCB-BC7E-26613F7B4FFA}" srcOrd="0" destOrd="0" presId="urn:microsoft.com/office/officeart/2005/8/layout/vList6"/>
    <dgm:cxn modelId="{874CA06A-BFE7-475E-8522-ABF6F112979D}" type="presParOf" srcId="{67A9F9C4-120B-434A-9D17-23495526FF5B}" destId="{0D7E83D2-3DC7-41C9-B2B9-BACA3536AF79}" srcOrd="1" destOrd="0" presId="urn:microsoft.com/office/officeart/2005/8/layout/vList6"/>
    <dgm:cxn modelId="{29A0B309-CB6C-4C2E-8DFD-F41B91D72C2E}" type="presParOf" srcId="{FF6BB598-8481-441D-BFA7-168A8E0E56D8}" destId="{BE333C66-5035-45D1-89BA-1FF98C264EF2}" srcOrd="1" destOrd="0" presId="urn:microsoft.com/office/officeart/2005/8/layout/vList6"/>
    <dgm:cxn modelId="{E34ADD20-1C88-43C9-A584-C1B73F685158}" type="presParOf" srcId="{FF6BB598-8481-441D-BFA7-168A8E0E56D8}" destId="{F831209E-AC97-4C64-B891-BA30802AA978}" srcOrd="2" destOrd="0" presId="urn:microsoft.com/office/officeart/2005/8/layout/vList6"/>
    <dgm:cxn modelId="{177459CB-DBBB-4889-B4B1-8208CC9B3EA5}" type="presParOf" srcId="{F831209E-AC97-4C64-B891-BA30802AA978}" destId="{7CC50E54-98E1-4B0E-9D03-AD0B594932F3}" srcOrd="0" destOrd="0" presId="urn:microsoft.com/office/officeart/2005/8/layout/vList6"/>
    <dgm:cxn modelId="{4EAB02DE-2C16-4E30-8953-B471FED99CFC}" type="presParOf" srcId="{F831209E-AC97-4C64-B891-BA30802AA978}" destId="{7E9FB01A-8D70-4C82-95B3-55C2A91016B3}" srcOrd="1" destOrd="0" presId="urn:microsoft.com/office/officeart/2005/8/layout/vList6"/>
    <dgm:cxn modelId="{E5EAB300-BEE3-40F2-B631-323CEF784C91}" type="presParOf" srcId="{FF6BB598-8481-441D-BFA7-168A8E0E56D8}" destId="{84C8539A-9B1A-4BEE-A280-92362934922C}" srcOrd="3" destOrd="0" presId="urn:microsoft.com/office/officeart/2005/8/layout/vList6"/>
    <dgm:cxn modelId="{93E72335-E3B4-4543-8823-C75388A692BC}" type="presParOf" srcId="{FF6BB598-8481-441D-BFA7-168A8E0E56D8}" destId="{877AF1DA-1A05-45D9-913E-F1A125986696}" srcOrd="4" destOrd="0" presId="urn:microsoft.com/office/officeart/2005/8/layout/vList6"/>
    <dgm:cxn modelId="{892A7A96-1442-410C-9153-ED5A2E0743B2}" type="presParOf" srcId="{877AF1DA-1A05-45D9-913E-F1A125986696}" destId="{05E70234-A23C-4F97-B3D7-5034EF67187B}" srcOrd="0" destOrd="0" presId="urn:microsoft.com/office/officeart/2005/8/layout/vList6"/>
    <dgm:cxn modelId="{A2A9F5D5-135D-4D7C-BC18-459921F645BD}" type="presParOf" srcId="{877AF1DA-1A05-45D9-913E-F1A125986696}" destId="{9CD1DBBF-0DC6-4068-8EE6-FA84DB1554B9}" srcOrd="1" destOrd="0" presId="urn:microsoft.com/office/officeart/2005/8/layout/vList6"/>
    <dgm:cxn modelId="{C3C1FCAE-6E80-46F4-ADD0-DA1BDED5C0C4}" type="presParOf" srcId="{FF6BB598-8481-441D-BFA7-168A8E0E56D8}" destId="{AACCA1D4-D429-41AE-AC3B-91A168150BEA}" srcOrd="5" destOrd="0" presId="urn:microsoft.com/office/officeart/2005/8/layout/vList6"/>
    <dgm:cxn modelId="{DB1DD3A2-B388-4BD4-A81D-E80F2C717CA0}" type="presParOf" srcId="{FF6BB598-8481-441D-BFA7-168A8E0E56D8}" destId="{2E78DFDD-E879-40B5-92D6-FE516C9800C1}" srcOrd="6" destOrd="0" presId="urn:microsoft.com/office/officeart/2005/8/layout/vList6"/>
    <dgm:cxn modelId="{9F08620B-E7AA-4E52-B880-54587E7B5B16}" type="presParOf" srcId="{2E78DFDD-E879-40B5-92D6-FE516C9800C1}" destId="{2E834DD4-97CA-45E8-B72B-9F3B20361BD6}" srcOrd="0" destOrd="0" presId="urn:microsoft.com/office/officeart/2005/8/layout/vList6"/>
    <dgm:cxn modelId="{6CC28B69-7FF3-438C-A53D-D734B87A6F49}" type="presParOf" srcId="{2E78DFDD-E879-40B5-92D6-FE516C9800C1}" destId="{FB90C381-FA24-440F-816E-98C7A50E17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6DFBC-BF3B-4C45-A1C3-3A3161744A9E}">
      <dsp:nvSpPr>
        <dsp:cNvPr id="0" name=""/>
        <dsp:cNvSpPr/>
      </dsp:nvSpPr>
      <dsp:spPr>
        <a:xfrm>
          <a:off x="3430558" y="1685252"/>
          <a:ext cx="1980659" cy="1980659"/>
        </a:xfrm>
        <a:prstGeom prst="ellipse">
          <a:avLst/>
        </a:prstGeom>
        <a:solidFill>
          <a:srgbClr val="8CC540"/>
        </a:solidFill>
        <a:ln w="12700" cap="flat" cmpd="sng" algn="ctr">
          <a:solidFill>
            <a:srgbClr val="8889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itchFamily="34" charset="0"/>
              <a:cs typeface="Arial" pitchFamily="34" charset="0"/>
            </a:rPr>
            <a:t>Belangen</a:t>
          </a: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itchFamily="34" charset="0"/>
              <a:cs typeface="Arial" pitchFamily="34" charset="0"/>
            </a:rPr>
            <a:t>behartiging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3720619" y="1975313"/>
        <a:ext cx="1400537" cy="1400537"/>
      </dsp:txXfrm>
    </dsp:sp>
    <dsp:sp modelId="{3ACBFF83-EFBB-4C04-B40F-041D31040CFE}">
      <dsp:nvSpPr>
        <dsp:cNvPr id="0" name=""/>
        <dsp:cNvSpPr/>
      </dsp:nvSpPr>
      <dsp:spPr>
        <a:xfrm rot="16200000">
          <a:off x="4321893" y="1571140"/>
          <a:ext cx="197989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97989" y="15117"/>
              </a:lnTo>
            </a:path>
          </a:pathLst>
        </a:custGeom>
        <a:noFill/>
        <a:ln w="12700" cap="flat" cmpd="sng" algn="ctr">
          <a:solidFill>
            <a:srgbClr val="2B3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15938" y="1581307"/>
        <a:ext cx="9899" cy="9899"/>
      </dsp:txXfrm>
    </dsp:sp>
    <dsp:sp modelId="{CFC2F1BD-4557-4282-B9C5-5AA8F055451B}">
      <dsp:nvSpPr>
        <dsp:cNvPr id="0" name=""/>
        <dsp:cNvSpPr/>
      </dsp:nvSpPr>
      <dsp:spPr>
        <a:xfrm>
          <a:off x="3678316" y="2120"/>
          <a:ext cx="1485142" cy="1485142"/>
        </a:xfrm>
        <a:prstGeom prst="ellipse">
          <a:avLst/>
        </a:prstGeom>
        <a:solidFill>
          <a:srgbClr val="0169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Stichting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Platforms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Vmbo</a:t>
          </a:r>
          <a:endParaRPr lang="en-US" sz="16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895810" y="219614"/>
        <a:ext cx="1050154" cy="1050154"/>
      </dsp:txXfrm>
    </dsp:sp>
    <dsp:sp modelId="{0F7C4D79-6CF2-42FD-B43C-EF1B44F147FF}">
      <dsp:nvSpPr>
        <dsp:cNvPr id="0" name=""/>
        <dsp:cNvSpPr/>
      </dsp:nvSpPr>
      <dsp:spPr>
        <a:xfrm>
          <a:off x="5411217" y="2660464"/>
          <a:ext cx="197989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97989" y="15117"/>
              </a:lnTo>
            </a:path>
          </a:pathLst>
        </a:custGeom>
        <a:noFill/>
        <a:ln w="12700" cap="flat" cmpd="sng" algn="ctr">
          <a:solidFill>
            <a:srgbClr val="2B3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5262" y="2670632"/>
        <a:ext cx="9899" cy="9899"/>
      </dsp:txXfrm>
    </dsp:sp>
    <dsp:sp modelId="{54BE137E-D2B0-4C7F-8B04-7EBB6A6CC322}">
      <dsp:nvSpPr>
        <dsp:cNvPr id="0" name=""/>
        <dsp:cNvSpPr/>
      </dsp:nvSpPr>
      <dsp:spPr>
        <a:xfrm>
          <a:off x="5609207" y="1933010"/>
          <a:ext cx="1485142" cy="1485142"/>
        </a:xfrm>
        <a:prstGeom prst="ellipse">
          <a:avLst/>
        </a:prstGeom>
        <a:solidFill>
          <a:srgbClr val="0169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itchFamily="34" charset="0"/>
              <a:cs typeface="Arial" pitchFamily="34" charset="0"/>
            </a:rPr>
            <a:t>OCW</a:t>
          </a:r>
          <a:endParaRPr lang="en-US" sz="1200" b="0" kern="1200" dirty="0">
            <a:latin typeface="Arial" pitchFamily="34" charset="0"/>
            <a:cs typeface="Arial" pitchFamily="34" charset="0"/>
          </a:endParaRPr>
        </a:p>
      </dsp:txBody>
      <dsp:txXfrm>
        <a:off x="5826701" y="2150504"/>
        <a:ext cx="1050154" cy="1050154"/>
      </dsp:txXfrm>
    </dsp:sp>
    <dsp:sp modelId="{5D69045A-FDC0-47C7-89FE-92EF43EACB7F}">
      <dsp:nvSpPr>
        <dsp:cNvPr id="0" name=""/>
        <dsp:cNvSpPr/>
      </dsp:nvSpPr>
      <dsp:spPr>
        <a:xfrm rot="5400000">
          <a:off x="4321893" y="3749789"/>
          <a:ext cx="197989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97989" y="15117"/>
              </a:lnTo>
            </a:path>
          </a:pathLst>
        </a:custGeom>
        <a:noFill/>
        <a:ln w="12700" cap="flat" cmpd="sng" algn="ctr">
          <a:solidFill>
            <a:srgbClr val="2B3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15938" y="3759956"/>
        <a:ext cx="9899" cy="9899"/>
      </dsp:txXfrm>
    </dsp:sp>
    <dsp:sp modelId="{6EB6B823-3ADF-4BB2-8CBD-5E8923D2B8AA}">
      <dsp:nvSpPr>
        <dsp:cNvPr id="0" name=""/>
        <dsp:cNvSpPr/>
      </dsp:nvSpPr>
      <dsp:spPr>
        <a:xfrm>
          <a:off x="3678316" y="3863901"/>
          <a:ext cx="1485142" cy="1485142"/>
        </a:xfrm>
        <a:prstGeom prst="ellipse">
          <a:avLst/>
        </a:prstGeom>
        <a:solidFill>
          <a:srgbClr val="0169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Federatie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Techniek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3895810" y="4081395"/>
        <a:ext cx="1050154" cy="1050154"/>
      </dsp:txXfrm>
    </dsp:sp>
    <dsp:sp modelId="{ECFB675F-0F6C-4BB1-8312-E383CECC7A03}">
      <dsp:nvSpPr>
        <dsp:cNvPr id="0" name=""/>
        <dsp:cNvSpPr/>
      </dsp:nvSpPr>
      <dsp:spPr>
        <a:xfrm rot="10800000">
          <a:off x="3232568" y="2660464"/>
          <a:ext cx="197989" cy="30234"/>
        </a:xfrm>
        <a:custGeom>
          <a:avLst/>
          <a:gdLst/>
          <a:ahLst/>
          <a:cxnLst/>
          <a:rect l="0" t="0" r="0" b="0"/>
          <a:pathLst>
            <a:path>
              <a:moveTo>
                <a:pt x="0" y="15117"/>
              </a:moveTo>
              <a:lnTo>
                <a:pt x="197989" y="15117"/>
              </a:lnTo>
            </a:path>
          </a:pathLst>
        </a:custGeom>
        <a:noFill/>
        <a:ln w="12700" cap="flat" cmpd="sng" algn="ctr">
          <a:solidFill>
            <a:srgbClr val="2B39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26613" y="2670632"/>
        <a:ext cx="9899" cy="9899"/>
      </dsp:txXfrm>
    </dsp:sp>
    <dsp:sp modelId="{573F39FE-BFFB-4022-BF84-659523D44B03}">
      <dsp:nvSpPr>
        <dsp:cNvPr id="0" name=""/>
        <dsp:cNvSpPr/>
      </dsp:nvSpPr>
      <dsp:spPr>
        <a:xfrm>
          <a:off x="1747426" y="1933010"/>
          <a:ext cx="1485142" cy="1485142"/>
        </a:xfrm>
        <a:prstGeom prst="ellipse">
          <a:avLst/>
        </a:prstGeom>
        <a:solidFill>
          <a:srgbClr val="0169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Arial" pitchFamily="34" charset="0"/>
              <a:cs typeface="Arial" pitchFamily="34" charset="0"/>
            </a:rPr>
            <a:t>VO-raad</a:t>
          </a:r>
          <a:endParaRPr lang="nl-NL" sz="1200" kern="1200" dirty="0" smtClean="0">
            <a:latin typeface="Arial" pitchFamily="34" charset="0"/>
            <a:cs typeface="Arial" pitchFamily="34" charset="0"/>
          </a:endParaRPr>
        </a:p>
      </dsp:txBody>
      <dsp:txXfrm>
        <a:off x="1964920" y="2150504"/>
        <a:ext cx="1050154" cy="1050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E83D2-3DC7-41C9-B2B9-BACA3536AF79}">
      <dsp:nvSpPr>
        <dsp:cNvPr id="0" name=""/>
        <dsp:cNvSpPr/>
      </dsp:nvSpPr>
      <dsp:spPr>
        <a:xfrm>
          <a:off x="3251199" y="1587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rgbClr val="27A8E0"/>
        </a:solidFill>
        <a:ln w="12700" cap="flat" cmpd="sng" algn="ctr">
          <a:solidFill>
            <a:srgbClr val="2B397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dirty="0" smtClean="0"/>
            <a:t>2 x regionale themabijeenkomst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dirty="0" smtClean="0"/>
            <a:t>Collegiaal werkbezoek (1 x per 4 jaar)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dirty="0" smtClean="0"/>
            <a:t>4 x per jaar nieuwsbrief, 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dirty="0" smtClean="0"/>
            <a:t>Helpdesk regio-adviseur</a:t>
          </a:r>
          <a:endParaRPr lang="nl-NL" sz="1600" kern="1200" dirty="0"/>
        </a:p>
      </dsp:txBody>
      <dsp:txXfrm>
        <a:off x="3251199" y="159014"/>
        <a:ext cx="4404519" cy="944562"/>
      </dsp:txXfrm>
    </dsp:sp>
    <dsp:sp modelId="{F31206CF-6505-4BCB-BC7E-26613F7B4FFA}">
      <dsp:nvSpPr>
        <dsp:cNvPr id="0" name=""/>
        <dsp:cNvSpPr/>
      </dsp:nvSpPr>
      <dsp:spPr>
        <a:xfrm>
          <a:off x="0" y="0"/>
          <a:ext cx="3251200" cy="1259416"/>
        </a:xfrm>
        <a:prstGeom prst="roundRect">
          <a:avLst/>
        </a:prstGeom>
        <a:solidFill>
          <a:srgbClr val="2B39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Kennisdeling</a:t>
          </a:r>
          <a:endParaRPr lang="nl-NL" sz="2500" kern="1200" dirty="0"/>
        </a:p>
      </dsp:txBody>
      <dsp:txXfrm>
        <a:off x="61480" y="61480"/>
        <a:ext cx="3128240" cy="1136456"/>
      </dsp:txXfrm>
    </dsp:sp>
    <dsp:sp modelId="{7E9FB01A-8D70-4C82-95B3-55C2A91016B3}">
      <dsp:nvSpPr>
        <dsp:cNvPr id="0" name=""/>
        <dsp:cNvSpPr/>
      </dsp:nvSpPr>
      <dsp:spPr>
        <a:xfrm>
          <a:off x="3251199" y="1386945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rgbClr val="27A8E0"/>
        </a:solidFill>
        <a:ln w="12700" cap="flat" cmpd="sng" algn="ctr">
          <a:solidFill>
            <a:srgbClr val="2B397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 smtClean="0"/>
            <a:t>2 x regionale directeuren-bijeenkomst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 smtClean="0"/>
            <a:t>Vertegenwoordiging in landelijke gremia</a:t>
          </a:r>
          <a:endParaRPr lang="nl-NL" sz="2000" kern="1200" dirty="0"/>
        </a:p>
      </dsp:txBody>
      <dsp:txXfrm>
        <a:off x="3251199" y="1544372"/>
        <a:ext cx="4404519" cy="944562"/>
      </dsp:txXfrm>
    </dsp:sp>
    <dsp:sp modelId="{7CC50E54-98E1-4B0E-9D03-AD0B594932F3}">
      <dsp:nvSpPr>
        <dsp:cNvPr id="0" name=""/>
        <dsp:cNvSpPr/>
      </dsp:nvSpPr>
      <dsp:spPr>
        <a:xfrm>
          <a:off x="0" y="1386945"/>
          <a:ext cx="3251200" cy="1259416"/>
        </a:xfrm>
        <a:prstGeom prst="roundRect">
          <a:avLst/>
        </a:prstGeom>
        <a:solidFill>
          <a:srgbClr val="2B39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Krachtenbundeling en belangenbehartiging</a:t>
          </a:r>
          <a:endParaRPr lang="nl-NL" sz="2500" kern="1200" dirty="0"/>
        </a:p>
      </dsp:txBody>
      <dsp:txXfrm>
        <a:off x="61480" y="1448425"/>
        <a:ext cx="3128240" cy="1136456"/>
      </dsp:txXfrm>
    </dsp:sp>
    <dsp:sp modelId="{9CD1DBBF-0DC6-4068-8EE6-FA84DB1554B9}">
      <dsp:nvSpPr>
        <dsp:cNvPr id="0" name=""/>
        <dsp:cNvSpPr/>
      </dsp:nvSpPr>
      <dsp:spPr>
        <a:xfrm>
          <a:off x="3251199" y="2772304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rgbClr val="27A8E0"/>
        </a:solidFill>
        <a:ln w="12700" cap="flat" cmpd="sng" algn="ctr">
          <a:solidFill>
            <a:srgbClr val="2B397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 smtClean="0"/>
            <a:t>3 innovatieprojecten </a:t>
          </a:r>
          <a:r>
            <a:rPr lang="nl-NL" sz="2000" kern="1200" dirty="0" err="1" smtClean="0"/>
            <a:t>ism</a:t>
          </a:r>
          <a:r>
            <a:rPr lang="nl-NL" sz="2000" kern="1200" dirty="0" smtClean="0"/>
            <a:t> leden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 smtClean="0"/>
            <a:t>(21-eeuwse </a:t>
          </a:r>
          <a:r>
            <a:rPr lang="nl-NL" sz="2000" kern="1200" dirty="0" err="1" smtClean="0"/>
            <a:t>vh</a:t>
          </a:r>
          <a:r>
            <a:rPr lang="nl-NL" sz="2000" kern="1200" dirty="0" smtClean="0"/>
            <a:t>, doorlopende leerlijnen en </a:t>
          </a:r>
          <a:r>
            <a:rPr lang="nl-NL" sz="2000" kern="1200" dirty="0" err="1" smtClean="0"/>
            <a:t>Differentieren</a:t>
          </a:r>
          <a:r>
            <a:rPr lang="nl-NL" sz="2000" kern="1200" dirty="0" smtClean="0"/>
            <a:t>)</a:t>
          </a:r>
          <a:endParaRPr lang="nl-NL" sz="2000" kern="1200" dirty="0"/>
        </a:p>
      </dsp:txBody>
      <dsp:txXfrm>
        <a:off x="3251199" y="2929731"/>
        <a:ext cx="4404519" cy="944562"/>
      </dsp:txXfrm>
    </dsp:sp>
    <dsp:sp modelId="{05E70234-A23C-4F97-B3D7-5034EF67187B}">
      <dsp:nvSpPr>
        <dsp:cNvPr id="0" name=""/>
        <dsp:cNvSpPr/>
      </dsp:nvSpPr>
      <dsp:spPr>
        <a:xfrm>
          <a:off x="0" y="2772304"/>
          <a:ext cx="3251200" cy="1259416"/>
        </a:xfrm>
        <a:prstGeom prst="roundRect">
          <a:avLst/>
        </a:prstGeom>
        <a:solidFill>
          <a:srgbClr val="2B39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Innovatie &amp; Ontwikkeling</a:t>
          </a:r>
          <a:endParaRPr lang="nl-NL" sz="2500" kern="1200" dirty="0"/>
        </a:p>
      </dsp:txBody>
      <dsp:txXfrm>
        <a:off x="61480" y="2833784"/>
        <a:ext cx="3128240" cy="1136456"/>
      </dsp:txXfrm>
    </dsp:sp>
    <dsp:sp modelId="{FB90C381-FA24-440F-816E-98C7A50E179B}">
      <dsp:nvSpPr>
        <dsp:cNvPr id="0" name=""/>
        <dsp:cNvSpPr/>
      </dsp:nvSpPr>
      <dsp:spPr>
        <a:xfrm>
          <a:off x="3251199" y="4157662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rgbClr val="27A8E0"/>
        </a:solidFill>
        <a:ln w="12700" cap="flat" cmpd="sng" algn="ctr">
          <a:solidFill>
            <a:srgbClr val="2B397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 smtClean="0"/>
            <a:t>Gebruik lesmateriaal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 smtClean="0"/>
            <a:t>Gebruik handleidingen &amp;hulpdocumenten</a:t>
          </a:r>
          <a:endParaRPr lang="nl-NL" sz="2000" kern="1200" dirty="0"/>
        </a:p>
      </dsp:txBody>
      <dsp:txXfrm>
        <a:off x="3251199" y="4315089"/>
        <a:ext cx="4404519" cy="944562"/>
      </dsp:txXfrm>
    </dsp:sp>
    <dsp:sp modelId="{2E834DD4-97CA-45E8-B72B-9F3B20361BD6}">
      <dsp:nvSpPr>
        <dsp:cNvPr id="0" name=""/>
        <dsp:cNvSpPr/>
      </dsp:nvSpPr>
      <dsp:spPr>
        <a:xfrm>
          <a:off x="0" y="4157662"/>
          <a:ext cx="3251200" cy="1259416"/>
        </a:xfrm>
        <a:prstGeom prst="roundRect">
          <a:avLst/>
        </a:prstGeom>
        <a:solidFill>
          <a:srgbClr val="2B39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Gebruik (les)materiaal</a:t>
          </a:r>
          <a:endParaRPr lang="nl-NL" sz="2500" kern="1200" dirty="0"/>
        </a:p>
      </dsp:txBody>
      <dsp:txXfrm>
        <a:off x="61480" y="4219142"/>
        <a:ext cx="3128240" cy="1136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6434B-31FC-45E5-8610-D308AD6C4267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1FB37-7BAD-409F-99C2-3AC4A02634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57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1FB37-7BAD-409F-99C2-3AC4A026340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68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1FB37-7BAD-409F-99C2-3AC4A026340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24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02215" y="1238080"/>
            <a:ext cx="6189785" cy="2387600"/>
          </a:xfrm>
        </p:spPr>
        <p:txBody>
          <a:bodyPr anchor="b"/>
          <a:lstStyle>
            <a:lvl1pPr algn="ctr">
              <a:defRPr sz="6000" b="1">
                <a:solidFill>
                  <a:srgbClr val="2B3972"/>
                </a:solidFill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002215" y="3625680"/>
            <a:ext cx="617102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Datum, naam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6" y="182075"/>
            <a:ext cx="4766140" cy="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6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43F9-DC5C-4DC2-8FE6-E079A0D25359}" type="datetime1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57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A69E-5D30-49A4-98D6-7ECD6AB4359C}" type="datetime1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8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600" y="1971527"/>
            <a:ext cx="9513600" cy="39492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347067" y="3288780"/>
            <a:ext cx="667200" cy="60048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nl-NL" sz="2160"/>
          </a:p>
        </p:txBody>
      </p:sp>
      <p:sp>
        <p:nvSpPr>
          <p:cNvPr id="9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58483" y="3288780"/>
            <a:ext cx="667200" cy="60048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nl-NL" sz="2160"/>
          </a:p>
        </p:txBody>
      </p:sp>
    </p:spTree>
    <p:extLst>
      <p:ext uri="{BB962C8B-B14F-4D97-AF65-F5344CB8AC3E}">
        <p14:creationId xmlns:p14="http://schemas.microsoft.com/office/powerpoint/2010/main" val="370633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600" y="1051827"/>
            <a:ext cx="7386803" cy="701731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600" y="1971527"/>
            <a:ext cx="7386803" cy="39492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9002067" y="881280"/>
            <a:ext cx="3189932" cy="54216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5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1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58483" y="3288780"/>
            <a:ext cx="667200" cy="60048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17226" tIns="58613" rIns="117226" bIns="58613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51" y="27203"/>
            <a:ext cx="3002034" cy="540907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57150">
            <a:solidFill>
              <a:srgbClr val="27A8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18-3-2018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Landelijke vereniging van </a:t>
            </a:r>
            <a:r>
              <a:rPr lang="nl-NL" dirty="0" err="1" smtClean="0"/>
              <a:t>vakcolleges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17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FEF3-017D-48DC-B21F-937749C95C49}" type="datetime1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9FBB-C7A5-4D7D-B9B7-45E2D3DB2BBB}" type="datetime1">
              <a:rPr lang="nl-NL" smtClean="0"/>
              <a:t>18-3-2018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57150">
            <a:solidFill>
              <a:srgbClr val="27A8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51" y="27203"/>
            <a:ext cx="3002034" cy="5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1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2CB0-3E4D-46D4-B6B9-216DFE273974}" type="datetime1">
              <a:rPr lang="nl-NL" smtClean="0"/>
              <a:t>18-3-2018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02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30A3-4391-4F95-9D53-12AB2F64F8C7}" type="datetime1">
              <a:rPr lang="nl-NL" smtClean="0"/>
              <a:t>18-3-2018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99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6B36-178B-451B-A327-64DD5B9B09B6}" type="datetime1">
              <a:rPr lang="nl-NL" smtClean="0"/>
              <a:t>18-3-2018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96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4A7B-5535-4249-A867-2880C2D96EB2}" type="datetime1">
              <a:rPr lang="nl-NL" smtClean="0"/>
              <a:t>18-3-2018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20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6F5E-0D28-447D-B67E-62D7B656DEBC}" type="datetime1">
              <a:rPr lang="nl-NL" smtClean="0"/>
              <a:t>18-3-2018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53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3BBF-D6F5-491E-BDA7-8A75A1067F01}" type="datetime1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Landelijke vereniging van vakcolleges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7F7C-C6D8-4657-BBE7-A687C5C6B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64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xqFQoTCNCImKmmlckCFUi9GgodCpMO0Q&amp;url=http://www.oabdekkers.nl/2014/10/14/hoe-ziet-het-onderwijs-van-de-toekomst-eruit/&amp;bvm=bv.107467506,d.ZWU&amp;psig=AFQjCNFDUCojk6Lwy5TcvLJPBmi7KsJr1g&amp;ust=14477755415341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tvakcollege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08617" y="4209680"/>
            <a:ext cx="5660423" cy="2387600"/>
          </a:xfrm>
        </p:spPr>
        <p:txBody>
          <a:bodyPr anchor="t">
            <a:noAutofit/>
          </a:bodyPr>
          <a:lstStyle/>
          <a:p>
            <a:r>
              <a:rPr lang="nl-NL" sz="4800" dirty="0" smtClean="0"/>
              <a:t>Lidmaatschap Landelijke Vereniging van </a:t>
            </a:r>
            <a:r>
              <a:rPr lang="nl-NL" sz="4800" dirty="0" err="1" smtClean="0"/>
              <a:t>Vakcolleges</a:t>
            </a:r>
            <a:endParaRPr lang="nl-NL" sz="4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760594" y="6356350"/>
            <a:ext cx="4114800" cy="365125"/>
          </a:xfrm>
        </p:spPr>
        <p:txBody>
          <a:bodyPr/>
          <a:lstStyle/>
          <a:p>
            <a:r>
              <a:rPr lang="nl-NL" dirty="0" smtClean="0"/>
              <a:t>© Landelijke vereniging van </a:t>
            </a:r>
            <a:r>
              <a:rPr lang="nl-NL" dirty="0" err="1" smtClean="0"/>
              <a:t>vakcolleges</a:t>
            </a:r>
            <a:endParaRPr lang="nl-NL" dirty="0"/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36557" y="3353281"/>
            <a:ext cx="5331855" cy="2631677"/>
          </a:xfrm>
          <a:prstGeom prst="rect">
            <a:avLst/>
          </a:prstGeom>
          <a:ln w="22225">
            <a:solidFill>
              <a:srgbClr val="27A8E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97" y="761060"/>
            <a:ext cx="6406243" cy="3231721"/>
          </a:xfrm>
          <a:prstGeom prst="rect">
            <a:avLst/>
          </a:prstGeom>
          <a:ln w="22225">
            <a:solidFill>
              <a:srgbClr val="27A8E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21" y="9790"/>
            <a:ext cx="9144000" cy="9233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52A14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52A14A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err="1"/>
              <a:t>Belangenbehartiging</a:t>
            </a:r>
            <a:endParaRPr lang="en-US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42829"/>
              </p:ext>
            </p:extLst>
          </p:nvPr>
        </p:nvGraphicFramePr>
        <p:xfrm>
          <a:off x="1734723" y="1246188"/>
          <a:ext cx="8841776" cy="535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8168640" y="5416731"/>
            <a:ext cx="3596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Nu actueel: </a:t>
            </a:r>
          </a:p>
          <a:p>
            <a:r>
              <a:rPr lang="nl-NL" sz="2400" dirty="0" smtClean="0"/>
              <a:t>Verdeling Techniekgelden!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043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21</a:t>
            </a:r>
            <a:r>
              <a:rPr lang="nl-NL" baseline="30000" dirty="0" smtClean="0"/>
              <a:t>-eeuwse</a:t>
            </a:r>
            <a:r>
              <a:rPr lang="nl-NL" dirty="0" smtClean="0"/>
              <a:t> vaardigheden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Passen naadloos in dit onderwijsconcept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0BB5-6BB4-4572-ACD6-D302E5BFD737}" type="datetime1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11</a:t>
            </a:fld>
            <a:endParaRPr lang="nl-NL"/>
          </a:p>
        </p:txBody>
      </p:sp>
      <p:pic>
        <p:nvPicPr>
          <p:cNvPr id="8" name="Picture 2" descr="http://nieuw.oabdekkers.nl/wp-content/uploads/21st-century-skill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7524" y="1433837"/>
            <a:ext cx="4608512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4950" cy="1325563"/>
          </a:xfrm>
        </p:spPr>
        <p:txBody>
          <a:bodyPr/>
          <a:lstStyle/>
          <a:p>
            <a:r>
              <a:rPr lang="nl-NL" dirty="0" smtClean="0"/>
              <a:t>Landelijke Vereniging van </a:t>
            </a:r>
            <a:r>
              <a:rPr lang="nl-NL" dirty="0" err="1" smtClean="0"/>
              <a:t>Vakcolleges</a:t>
            </a:r>
            <a:r>
              <a:rPr lang="nl-NL" dirty="0" smtClean="0"/>
              <a:t> (LVV)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259706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Werken in 3 regio’s: </a:t>
            </a:r>
          </a:p>
          <a:p>
            <a:r>
              <a:rPr lang="nl-NL" dirty="0"/>
              <a:t>Iedere regio bestuurder en adviseur</a:t>
            </a:r>
          </a:p>
          <a:p>
            <a:r>
              <a:rPr lang="nl-NL" dirty="0"/>
              <a:t>In regionaal directeuren-overleg stellen prioriteiten, bespreken belangen, monitoren </a:t>
            </a:r>
            <a:r>
              <a:rPr lang="nl-NL" dirty="0" smtClean="0"/>
              <a:t>voortgang</a:t>
            </a:r>
          </a:p>
          <a:p>
            <a:r>
              <a:rPr lang="nl-NL" dirty="0" smtClean="0"/>
              <a:t>Cockpit in Maarsbergen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12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873125"/>
            <a:ext cx="5429250" cy="5848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Gekromde verbindingslijn 10"/>
          <p:cNvCxnSpPr/>
          <p:nvPr/>
        </p:nvCxnSpPr>
        <p:spPr>
          <a:xfrm>
            <a:off x="6455093" y="4001294"/>
            <a:ext cx="4770120" cy="1053578"/>
          </a:xfrm>
          <a:prstGeom prst="curvedConnector3">
            <a:avLst>
              <a:gd name="adj1" fmla="val 480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kromde verbindingslijn 19"/>
          <p:cNvCxnSpPr/>
          <p:nvPr/>
        </p:nvCxnSpPr>
        <p:spPr>
          <a:xfrm flipV="1">
            <a:off x="6850517" y="3034599"/>
            <a:ext cx="4374696" cy="308996"/>
          </a:xfrm>
          <a:prstGeom prst="curvedConnector3">
            <a:avLst/>
          </a:prstGeom>
          <a:ln>
            <a:solidFill>
              <a:srgbClr val="27A8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ijdelijke aanduiding voor inhoud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12" y="2618426"/>
            <a:ext cx="2542157" cy="18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1325563"/>
          </a:xfrm>
        </p:spPr>
        <p:txBody>
          <a:bodyPr/>
          <a:lstStyle/>
          <a:p>
            <a:r>
              <a:rPr lang="nl-NL" dirty="0" smtClean="0"/>
              <a:t>Dienstverlening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13</a:t>
            </a:fld>
            <a:endParaRPr lang="nl-NL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68265584"/>
              </p:ext>
            </p:extLst>
          </p:nvPr>
        </p:nvGraphicFramePr>
        <p:xfrm>
          <a:off x="1752600" y="13444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95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Meer informatie?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>
                <a:solidFill>
                  <a:srgbClr val="016938"/>
                </a:solidFill>
                <a:hlinkClick r:id="rId2"/>
              </a:rPr>
              <a:t>www.hetvakcollege.nl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Ineke Veerkamp</a:t>
            </a:r>
          </a:p>
          <a:p>
            <a:pPr marL="0" indent="0">
              <a:buNone/>
            </a:pPr>
            <a:r>
              <a:rPr lang="nl-NL" dirty="0" smtClean="0"/>
              <a:t>iveerkamp@hetvakcollege.nl</a:t>
            </a:r>
          </a:p>
          <a:p>
            <a:pPr marL="0" indent="0">
              <a:buNone/>
            </a:pPr>
            <a:r>
              <a:rPr lang="nl-NL" dirty="0" smtClean="0"/>
              <a:t>Coördinator Landelijke </a:t>
            </a:r>
            <a:r>
              <a:rPr lang="nl-NL" dirty="0"/>
              <a:t>v</a:t>
            </a:r>
            <a:r>
              <a:rPr lang="nl-NL" dirty="0" smtClean="0"/>
              <a:t>ereniging van </a:t>
            </a:r>
            <a:r>
              <a:rPr lang="nl-NL" dirty="0" err="1" smtClean="0"/>
              <a:t>vakcolleges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Tel. </a:t>
            </a:r>
            <a:r>
              <a:rPr lang="nl-NL" dirty="0"/>
              <a:t>0343 – 82 09 73</a:t>
            </a:r>
            <a:br>
              <a:rPr lang="nl-NL" dirty="0"/>
            </a:br>
            <a:r>
              <a:rPr lang="nl-NL" dirty="0" err="1" smtClean="0"/>
              <a:t>Mob</a:t>
            </a:r>
            <a:r>
              <a:rPr lang="nl-NL" dirty="0" smtClean="0"/>
              <a:t>. 06-28666100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Dank voor uw aandacht!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84A2-A94E-4A35-9D87-0A10ED4E9817}" type="datetime1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0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Landelijke Vereniging van </a:t>
            </a:r>
            <a:r>
              <a:rPr lang="nl-NL" dirty="0" err="1" smtClean="0"/>
              <a:t>Vakcolleges</a:t>
            </a:r>
            <a:r>
              <a:rPr lang="nl-NL" dirty="0" smtClean="0"/>
              <a:t> (LVV)</a:t>
            </a:r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46" y="3666310"/>
            <a:ext cx="4197400" cy="2457836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2</a:t>
            </a:fld>
            <a:endParaRPr lang="nl-NL"/>
          </a:p>
        </p:txBody>
      </p:sp>
      <p:sp>
        <p:nvSpPr>
          <p:cNvPr id="7" name="Tekstvak 6"/>
          <p:cNvSpPr txBox="1"/>
          <p:nvPr/>
        </p:nvSpPr>
        <p:spPr>
          <a:xfrm rot="20366476">
            <a:off x="1097278" y="2333377"/>
            <a:ext cx="447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Johan </a:t>
            </a:r>
            <a:r>
              <a:rPr lang="nl-NL" dirty="0" err="1" smtClean="0"/>
              <a:t>vd</a:t>
            </a:r>
            <a:r>
              <a:rPr lang="nl-NL" dirty="0" smtClean="0"/>
              <a:t> Grift</a:t>
            </a:r>
          </a:p>
          <a:p>
            <a:r>
              <a:rPr lang="nl-NL" dirty="0" smtClean="0"/>
              <a:t>Adviseur Bestuur LVV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 rot="1134747">
            <a:off x="5726111" y="2437885"/>
            <a:ext cx="2899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Ineke Veerkamp</a:t>
            </a:r>
          </a:p>
          <a:p>
            <a:r>
              <a:rPr lang="nl-NL" dirty="0" smtClean="0"/>
              <a:t>Coördinator LVV</a:t>
            </a:r>
          </a:p>
          <a:p>
            <a:r>
              <a:rPr lang="nl-NL" dirty="0" smtClean="0"/>
              <a:t>Regio-Adviseur Zuid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147772" y="4481142"/>
            <a:ext cx="5013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Jenny </a:t>
            </a:r>
            <a:r>
              <a:rPr lang="nl-NL" dirty="0" err="1" smtClean="0"/>
              <a:t>Oldenhuis</a:t>
            </a:r>
            <a:endParaRPr lang="nl-NL" dirty="0" smtClean="0"/>
          </a:p>
          <a:p>
            <a:r>
              <a:rPr lang="nl-NL" dirty="0" smtClean="0"/>
              <a:t>Voorzitter LVV</a:t>
            </a:r>
          </a:p>
          <a:p>
            <a:r>
              <a:rPr lang="nl-NL" dirty="0" smtClean="0"/>
              <a:t>Directeur Maarsbergen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86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Het </a:t>
            </a:r>
            <a:r>
              <a:rPr lang="nl-NL" b="1" dirty="0" err="1" smtClean="0"/>
              <a:t>vakcollege</a:t>
            </a:r>
            <a:r>
              <a:rPr lang="nl-NL" b="1" dirty="0" smtClean="0"/>
              <a:t>…</a:t>
            </a:r>
            <a:endParaRPr lang="nl-NL" b="1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23" y="1690688"/>
            <a:ext cx="2951816" cy="4351338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0621-129F-4E6C-83C4-3BA109C204E0}" type="datetime1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Kenmerkend voor </a:t>
            </a:r>
            <a:r>
              <a:rPr lang="nl-NL" dirty="0" err="1"/>
              <a:t>Vakcolleges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praktisch ingestelde </a:t>
            </a:r>
            <a:r>
              <a:rPr lang="nl-NL" dirty="0" err="1"/>
              <a:t>vakroute</a:t>
            </a:r>
            <a:r>
              <a:rPr lang="nl-NL" dirty="0"/>
              <a:t> vanaf leerjaar 1</a:t>
            </a:r>
          </a:p>
          <a:p>
            <a:r>
              <a:rPr lang="nl-NL" dirty="0"/>
              <a:t>10 – 12 uur praktijk vanaf leerjaar 1</a:t>
            </a:r>
          </a:p>
          <a:p>
            <a:r>
              <a:rPr lang="nl-NL" dirty="0"/>
              <a:t>Leermiddelen gekoppeld aan de nieuwe beroepsgerichte examenprogramma’s</a:t>
            </a:r>
          </a:p>
          <a:p>
            <a:r>
              <a:rPr lang="nl-NL" dirty="0"/>
              <a:t>Een verticale doorbreking van onderbouw en bovenbouw.</a:t>
            </a:r>
          </a:p>
          <a:p>
            <a:r>
              <a:rPr lang="nl-NL" dirty="0"/>
              <a:t>Afstemming en aansluiting op het kwalificatiedossier van het mbo en arbeidsmarkt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0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Kortom: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Het beste halen uit jongeren met praktisch talent </a:t>
            </a:r>
          </a:p>
          <a:p>
            <a:pPr lvl="0"/>
            <a:r>
              <a:rPr lang="nl-NL" dirty="0"/>
              <a:t>Verbinding vmbo en mbo optimaliseren</a:t>
            </a:r>
          </a:p>
          <a:p>
            <a:pPr lvl="0"/>
            <a:r>
              <a:rPr lang="nl-NL" dirty="0"/>
              <a:t>Werkgevers voorzien van goed opgeleide</a:t>
            </a:r>
            <a:br>
              <a:rPr lang="nl-NL" dirty="0"/>
            </a:br>
            <a:r>
              <a:rPr lang="nl-NL" dirty="0"/>
              <a:t>en gemotiveerde vakmensen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1CA4-4399-43D0-9DBF-0543E4C8B5E2}" type="datetime1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Landelijke vereniging van vakcolleges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7F7C-C6D8-4657-BBE7-A687C5C6B3B4}" type="slidenum">
              <a:rPr lang="nl-NL" smtClean="0"/>
              <a:t>5</a:t>
            </a:fld>
            <a:endParaRPr lang="nl-NL"/>
          </a:p>
        </p:txBody>
      </p:sp>
      <p:grpSp>
        <p:nvGrpSpPr>
          <p:cNvPr id="7" name="Group 93"/>
          <p:cNvGrpSpPr/>
          <p:nvPr/>
        </p:nvGrpSpPr>
        <p:grpSpPr>
          <a:xfrm>
            <a:off x="9008093" y="4200762"/>
            <a:ext cx="1811658" cy="1731648"/>
            <a:chOff x="6704024" y="3648079"/>
            <a:chExt cx="1509715" cy="1443040"/>
          </a:xfrm>
        </p:grpSpPr>
        <p:sp>
          <p:nvSpPr>
            <p:cNvPr id="8" name="Freeform 237"/>
            <p:cNvSpPr>
              <a:spLocks/>
            </p:cNvSpPr>
            <p:nvPr/>
          </p:nvSpPr>
          <p:spPr bwMode="auto">
            <a:xfrm>
              <a:off x="6726249" y="3648079"/>
              <a:ext cx="803276" cy="598489"/>
            </a:xfrm>
            <a:custGeom>
              <a:avLst/>
              <a:gdLst>
                <a:gd name="T0" fmla="*/ 160 w 216"/>
                <a:gd name="T1" fmla="*/ 76 h 161"/>
                <a:gd name="T2" fmla="*/ 166 w 216"/>
                <a:gd name="T3" fmla="*/ 79 h 161"/>
                <a:gd name="T4" fmla="*/ 165 w 216"/>
                <a:gd name="T5" fmla="*/ 98 h 161"/>
                <a:gd name="T6" fmla="*/ 171 w 216"/>
                <a:gd name="T7" fmla="*/ 126 h 161"/>
                <a:gd name="T8" fmla="*/ 175 w 216"/>
                <a:gd name="T9" fmla="*/ 128 h 161"/>
                <a:gd name="T10" fmla="*/ 176 w 216"/>
                <a:gd name="T11" fmla="*/ 128 h 161"/>
                <a:gd name="T12" fmla="*/ 196 w 216"/>
                <a:gd name="T13" fmla="*/ 115 h 161"/>
                <a:gd name="T14" fmla="*/ 199 w 216"/>
                <a:gd name="T15" fmla="*/ 114 h 161"/>
                <a:gd name="T16" fmla="*/ 202 w 216"/>
                <a:gd name="T17" fmla="*/ 115 h 161"/>
                <a:gd name="T18" fmla="*/ 205 w 216"/>
                <a:gd name="T19" fmla="*/ 121 h 161"/>
                <a:gd name="T20" fmla="*/ 201 w 216"/>
                <a:gd name="T21" fmla="*/ 160 h 161"/>
                <a:gd name="T22" fmla="*/ 201 w 216"/>
                <a:gd name="T23" fmla="*/ 161 h 161"/>
                <a:gd name="T24" fmla="*/ 201 w 216"/>
                <a:gd name="T25" fmla="*/ 161 h 161"/>
                <a:gd name="T26" fmla="*/ 205 w 216"/>
                <a:gd name="T27" fmla="*/ 150 h 161"/>
                <a:gd name="T28" fmla="*/ 208 w 216"/>
                <a:gd name="T29" fmla="*/ 137 h 161"/>
                <a:gd name="T30" fmla="*/ 210 w 216"/>
                <a:gd name="T31" fmla="*/ 53 h 161"/>
                <a:gd name="T32" fmla="*/ 114 w 216"/>
                <a:gd name="T33" fmla="*/ 0 h 161"/>
                <a:gd name="T34" fmla="*/ 99 w 216"/>
                <a:gd name="T35" fmla="*/ 2 h 161"/>
                <a:gd name="T36" fmla="*/ 103 w 216"/>
                <a:gd name="T37" fmla="*/ 22 h 161"/>
                <a:gd name="T38" fmla="*/ 81 w 216"/>
                <a:gd name="T39" fmla="*/ 28 h 161"/>
                <a:gd name="T40" fmla="*/ 23 w 216"/>
                <a:gd name="T41" fmla="*/ 10 h 161"/>
                <a:gd name="T42" fmla="*/ 9 w 216"/>
                <a:gd name="T43" fmla="*/ 85 h 161"/>
                <a:gd name="T44" fmla="*/ 29 w 216"/>
                <a:gd name="T45" fmla="*/ 99 h 161"/>
                <a:gd name="T46" fmla="*/ 33 w 216"/>
                <a:gd name="T47" fmla="*/ 99 h 161"/>
                <a:gd name="T48" fmla="*/ 158 w 216"/>
                <a:gd name="T49" fmla="*/ 76 h 161"/>
                <a:gd name="T50" fmla="*/ 160 w 216"/>
                <a:gd name="T51" fmla="*/ 7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6" h="161">
                  <a:moveTo>
                    <a:pt x="160" y="76"/>
                  </a:moveTo>
                  <a:cubicBezTo>
                    <a:pt x="161" y="76"/>
                    <a:pt x="164" y="76"/>
                    <a:pt x="166" y="79"/>
                  </a:cubicBezTo>
                  <a:cubicBezTo>
                    <a:pt x="169" y="83"/>
                    <a:pt x="168" y="89"/>
                    <a:pt x="165" y="98"/>
                  </a:cubicBezTo>
                  <a:cubicBezTo>
                    <a:pt x="161" y="109"/>
                    <a:pt x="165" y="120"/>
                    <a:pt x="171" y="126"/>
                  </a:cubicBezTo>
                  <a:cubicBezTo>
                    <a:pt x="172" y="127"/>
                    <a:pt x="174" y="128"/>
                    <a:pt x="175" y="128"/>
                  </a:cubicBezTo>
                  <a:cubicBezTo>
                    <a:pt x="175" y="128"/>
                    <a:pt x="176" y="128"/>
                    <a:pt x="176" y="128"/>
                  </a:cubicBezTo>
                  <a:cubicBezTo>
                    <a:pt x="177" y="127"/>
                    <a:pt x="186" y="121"/>
                    <a:pt x="196" y="115"/>
                  </a:cubicBezTo>
                  <a:cubicBezTo>
                    <a:pt x="197" y="115"/>
                    <a:pt x="198" y="114"/>
                    <a:pt x="199" y="114"/>
                  </a:cubicBezTo>
                  <a:cubicBezTo>
                    <a:pt x="200" y="114"/>
                    <a:pt x="201" y="115"/>
                    <a:pt x="202" y="115"/>
                  </a:cubicBezTo>
                  <a:cubicBezTo>
                    <a:pt x="204" y="116"/>
                    <a:pt x="205" y="118"/>
                    <a:pt x="205" y="121"/>
                  </a:cubicBezTo>
                  <a:cubicBezTo>
                    <a:pt x="205" y="129"/>
                    <a:pt x="203" y="145"/>
                    <a:pt x="201" y="160"/>
                  </a:cubicBezTo>
                  <a:cubicBezTo>
                    <a:pt x="201" y="160"/>
                    <a:pt x="201" y="161"/>
                    <a:pt x="201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1" y="161"/>
                    <a:pt x="203" y="157"/>
                    <a:pt x="205" y="150"/>
                  </a:cubicBezTo>
                  <a:cubicBezTo>
                    <a:pt x="206" y="146"/>
                    <a:pt x="207" y="141"/>
                    <a:pt x="208" y="137"/>
                  </a:cubicBezTo>
                  <a:cubicBezTo>
                    <a:pt x="212" y="118"/>
                    <a:pt x="216" y="89"/>
                    <a:pt x="210" y="53"/>
                  </a:cubicBezTo>
                  <a:cubicBezTo>
                    <a:pt x="196" y="32"/>
                    <a:pt x="150" y="0"/>
                    <a:pt x="114" y="0"/>
                  </a:cubicBezTo>
                  <a:cubicBezTo>
                    <a:pt x="109" y="0"/>
                    <a:pt x="104" y="1"/>
                    <a:pt x="99" y="2"/>
                  </a:cubicBezTo>
                  <a:cubicBezTo>
                    <a:pt x="108" y="13"/>
                    <a:pt x="106" y="19"/>
                    <a:pt x="103" y="22"/>
                  </a:cubicBezTo>
                  <a:cubicBezTo>
                    <a:pt x="99" y="26"/>
                    <a:pt x="91" y="28"/>
                    <a:pt x="81" y="28"/>
                  </a:cubicBezTo>
                  <a:cubicBezTo>
                    <a:pt x="63" y="28"/>
                    <a:pt x="37" y="22"/>
                    <a:pt x="23" y="10"/>
                  </a:cubicBezTo>
                  <a:cubicBezTo>
                    <a:pt x="12" y="21"/>
                    <a:pt x="0" y="64"/>
                    <a:pt x="9" y="85"/>
                  </a:cubicBezTo>
                  <a:cubicBezTo>
                    <a:pt x="12" y="94"/>
                    <a:pt x="20" y="99"/>
                    <a:pt x="29" y="99"/>
                  </a:cubicBezTo>
                  <a:cubicBezTo>
                    <a:pt x="31" y="99"/>
                    <a:pt x="32" y="99"/>
                    <a:pt x="33" y="99"/>
                  </a:cubicBezTo>
                  <a:cubicBezTo>
                    <a:pt x="74" y="98"/>
                    <a:pt x="158" y="77"/>
                    <a:pt x="158" y="76"/>
                  </a:cubicBezTo>
                  <a:cubicBezTo>
                    <a:pt x="159" y="76"/>
                    <a:pt x="159" y="76"/>
                    <a:pt x="160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9" name="Freeform 238"/>
            <p:cNvSpPr>
              <a:spLocks/>
            </p:cNvSpPr>
            <p:nvPr/>
          </p:nvSpPr>
          <p:spPr bwMode="auto">
            <a:xfrm>
              <a:off x="7789876" y="4000505"/>
              <a:ext cx="333376" cy="246063"/>
            </a:xfrm>
            <a:custGeom>
              <a:avLst/>
              <a:gdLst>
                <a:gd name="T0" fmla="*/ 22 w 90"/>
                <a:gd name="T1" fmla="*/ 0 h 66"/>
                <a:gd name="T2" fmla="*/ 22 w 90"/>
                <a:gd name="T3" fmla="*/ 2 h 66"/>
                <a:gd name="T4" fmla="*/ 17 w 90"/>
                <a:gd name="T5" fmla="*/ 24 h 66"/>
                <a:gd name="T6" fmla="*/ 11 w 90"/>
                <a:gd name="T7" fmla="*/ 27 h 66"/>
                <a:gd name="T8" fmla="*/ 7 w 90"/>
                <a:gd name="T9" fmla="*/ 26 h 66"/>
                <a:gd name="T10" fmla="*/ 1 w 90"/>
                <a:gd name="T11" fmla="*/ 22 h 66"/>
                <a:gd name="T12" fmla="*/ 3 w 90"/>
                <a:gd name="T13" fmla="*/ 38 h 66"/>
                <a:gd name="T14" fmla="*/ 0 w 90"/>
                <a:gd name="T15" fmla="*/ 44 h 66"/>
                <a:gd name="T16" fmla="*/ 41 w 90"/>
                <a:gd name="T17" fmla="*/ 66 h 66"/>
                <a:gd name="T18" fmla="*/ 90 w 90"/>
                <a:gd name="T19" fmla="*/ 19 h 66"/>
                <a:gd name="T20" fmla="*/ 86 w 90"/>
                <a:gd name="T21" fmla="*/ 20 h 66"/>
                <a:gd name="T22" fmla="*/ 22 w 90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66">
                  <a:moveTo>
                    <a:pt x="22" y="0"/>
                  </a:moveTo>
                  <a:cubicBezTo>
                    <a:pt x="22" y="1"/>
                    <a:pt x="22" y="1"/>
                    <a:pt x="22" y="2"/>
                  </a:cubicBezTo>
                  <a:cubicBezTo>
                    <a:pt x="26" y="10"/>
                    <a:pt x="22" y="19"/>
                    <a:pt x="17" y="24"/>
                  </a:cubicBezTo>
                  <a:cubicBezTo>
                    <a:pt x="15" y="26"/>
                    <a:pt x="12" y="27"/>
                    <a:pt x="11" y="27"/>
                  </a:cubicBezTo>
                  <a:cubicBezTo>
                    <a:pt x="9" y="27"/>
                    <a:pt x="8" y="26"/>
                    <a:pt x="7" y="26"/>
                  </a:cubicBezTo>
                  <a:cubicBezTo>
                    <a:pt x="6" y="26"/>
                    <a:pt x="4" y="24"/>
                    <a:pt x="1" y="22"/>
                  </a:cubicBezTo>
                  <a:cubicBezTo>
                    <a:pt x="2" y="27"/>
                    <a:pt x="2" y="32"/>
                    <a:pt x="3" y="38"/>
                  </a:cubicBezTo>
                  <a:cubicBezTo>
                    <a:pt x="3" y="40"/>
                    <a:pt x="2" y="43"/>
                    <a:pt x="0" y="44"/>
                  </a:cubicBezTo>
                  <a:cubicBezTo>
                    <a:pt x="9" y="57"/>
                    <a:pt x="24" y="66"/>
                    <a:pt x="41" y="66"/>
                  </a:cubicBezTo>
                  <a:cubicBezTo>
                    <a:pt x="66" y="66"/>
                    <a:pt x="88" y="46"/>
                    <a:pt x="90" y="19"/>
                  </a:cubicBezTo>
                  <a:cubicBezTo>
                    <a:pt x="89" y="20"/>
                    <a:pt x="87" y="20"/>
                    <a:pt x="86" y="20"/>
                  </a:cubicBezTo>
                  <a:cubicBezTo>
                    <a:pt x="70" y="20"/>
                    <a:pt x="42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0" name="Freeform 239"/>
            <p:cNvSpPr>
              <a:spLocks/>
            </p:cNvSpPr>
            <p:nvPr/>
          </p:nvSpPr>
          <p:spPr bwMode="auto">
            <a:xfrm>
              <a:off x="7774001" y="4146555"/>
              <a:ext cx="0" cy="1111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  <a:gd name="T5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1" name="Freeform 240"/>
            <p:cNvSpPr>
              <a:spLocks/>
            </p:cNvSpPr>
            <p:nvPr/>
          </p:nvSpPr>
          <p:spPr bwMode="auto">
            <a:xfrm>
              <a:off x="7712088" y="3825879"/>
              <a:ext cx="501651" cy="320676"/>
            </a:xfrm>
            <a:custGeom>
              <a:avLst/>
              <a:gdLst>
                <a:gd name="T0" fmla="*/ 133 w 135"/>
                <a:gd name="T1" fmla="*/ 36 h 86"/>
                <a:gd name="T2" fmla="*/ 111 w 135"/>
                <a:gd name="T3" fmla="*/ 6 h 86"/>
                <a:gd name="T4" fmla="*/ 66 w 135"/>
                <a:gd name="T5" fmla="*/ 0 h 86"/>
                <a:gd name="T6" fmla="*/ 21 w 135"/>
                <a:gd name="T7" fmla="*/ 16 h 86"/>
                <a:gd name="T8" fmla="*/ 17 w 135"/>
                <a:gd name="T9" fmla="*/ 86 h 86"/>
                <a:gd name="T10" fmla="*/ 15 w 135"/>
                <a:gd name="T11" fmla="*/ 63 h 86"/>
                <a:gd name="T12" fmla="*/ 17 w 135"/>
                <a:gd name="T13" fmla="*/ 60 h 86"/>
                <a:gd name="T14" fmla="*/ 20 w 135"/>
                <a:gd name="T15" fmla="*/ 60 h 86"/>
                <a:gd name="T16" fmla="*/ 31 w 135"/>
                <a:gd name="T17" fmla="*/ 67 h 86"/>
                <a:gd name="T18" fmla="*/ 32 w 135"/>
                <a:gd name="T19" fmla="*/ 67 h 86"/>
                <a:gd name="T20" fmla="*/ 34 w 135"/>
                <a:gd name="T21" fmla="*/ 66 h 86"/>
                <a:gd name="T22" fmla="*/ 37 w 135"/>
                <a:gd name="T23" fmla="*/ 51 h 86"/>
                <a:gd name="T24" fmla="*/ 37 w 135"/>
                <a:gd name="T25" fmla="*/ 40 h 86"/>
                <a:gd name="T26" fmla="*/ 40 w 135"/>
                <a:gd name="T27" fmla="*/ 39 h 86"/>
                <a:gd name="T28" fmla="*/ 44 w 135"/>
                <a:gd name="T29" fmla="*/ 41 h 86"/>
                <a:gd name="T30" fmla="*/ 107 w 135"/>
                <a:gd name="T31" fmla="*/ 60 h 86"/>
                <a:gd name="T32" fmla="*/ 133 w 135"/>
                <a:gd name="T33" fmla="*/ 3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86">
                  <a:moveTo>
                    <a:pt x="133" y="36"/>
                  </a:moveTo>
                  <a:cubicBezTo>
                    <a:pt x="135" y="23"/>
                    <a:pt x="127" y="12"/>
                    <a:pt x="111" y="6"/>
                  </a:cubicBezTo>
                  <a:cubicBezTo>
                    <a:pt x="94" y="2"/>
                    <a:pt x="79" y="0"/>
                    <a:pt x="66" y="0"/>
                  </a:cubicBezTo>
                  <a:cubicBezTo>
                    <a:pt x="45" y="0"/>
                    <a:pt x="30" y="5"/>
                    <a:pt x="21" y="16"/>
                  </a:cubicBezTo>
                  <a:cubicBezTo>
                    <a:pt x="0" y="41"/>
                    <a:pt x="17" y="84"/>
                    <a:pt x="17" y="86"/>
                  </a:cubicBezTo>
                  <a:cubicBezTo>
                    <a:pt x="16" y="77"/>
                    <a:pt x="15" y="68"/>
                    <a:pt x="15" y="63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8" y="60"/>
                    <a:pt x="19" y="60"/>
                    <a:pt x="20" y="60"/>
                  </a:cubicBezTo>
                  <a:cubicBezTo>
                    <a:pt x="25" y="64"/>
                    <a:pt x="30" y="67"/>
                    <a:pt x="31" y="67"/>
                  </a:cubicBezTo>
                  <a:cubicBezTo>
                    <a:pt x="31" y="67"/>
                    <a:pt x="31" y="67"/>
                    <a:pt x="32" y="67"/>
                  </a:cubicBezTo>
                  <a:cubicBezTo>
                    <a:pt x="33" y="67"/>
                    <a:pt x="33" y="67"/>
                    <a:pt x="34" y="66"/>
                  </a:cubicBezTo>
                  <a:cubicBezTo>
                    <a:pt x="37" y="63"/>
                    <a:pt x="39" y="56"/>
                    <a:pt x="37" y="51"/>
                  </a:cubicBezTo>
                  <a:cubicBezTo>
                    <a:pt x="35" y="46"/>
                    <a:pt x="35" y="42"/>
                    <a:pt x="37" y="40"/>
                  </a:cubicBezTo>
                  <a:cubicBezTo>
                    <a:pt x="37" y="39"/>
                    <a:pt x="39" y="39"/>
                    <a:pt x="40" y="39"/>
                  </a:cubicBezTo>
                  <a:cubicBezTo>
                    <a:pt x="40" y="39"/>
                    <a:pt x="41" y="39"/>
                    <a:pt x="44" y="41"/>
                  </a:cubicBezTo>
                  <a:cubicBezTo>
                    <a:pt x="56" y="46"/>
                    <a:pt x="90" y="60"/>
                    <a:pt x="107" y="60"/>
                  </a:cubicBezTo>
                  <a:cubicBezTo>
                    <a:pt x="119" y="60"/>
                    <a:pt x="130" y="49"/>
                    <a:pt x="133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2" name="Freeform 241"/>
            <p:cNvSpPr>
              <a:spLocks/>
            </p:cNvSpPr>
            <p:nvPr/>
          </p:nvSpPr>
          <p:spPr bwMode="auto">
            <a:xfrm>
              <a:off x="7577150" y="3830642"/>
              <a:ext cx="182563" cy="501651"/>
            </a:xfrm>
            <a:custGeom>
              <a:avLst/>
              <a:gdLst>
                <a:gd name="T0" fmla="*/ 43 w 49"/>
                <a:gd name="T1" fmla="*/ 26 h 135"/>
                <a:gd name="T2" fmla="*/ 28 w 49"/>
                <a:gd name="T3" fmla="*/ 93 h 135"/>
                <a:gd name="T4" fmla="*/ 14 w 49"/>
                <a:gd name="T5" fmla="*/ 128 h 135"/>
                <a:gd name="T6" fmla="*/ 45 w 49"/>
                <a:gd name="T7" fmla="*/ 83 h 135"/>
                <a:gd name="T8" fmla="*/ 44 w 49"/>
                <a:gd name="T9" fmla="*/ 76 h 135"/>
                <a:gd name="T10" fmla="*/ 43 w 49"/>
                <a:gd name="T1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35">
                  <a:moveTo>
                    <a:pt x="43" y="26"/>
                  </a:moveTo>
                  <a:cubicBezTo>
                    <a:pt x="8" y="0"/>
                    <a:pt x="0" y="42"/>
                    <a:pt x="28" y="93"/>
                  </a:cubicBezTo>
                  <a:cubicBezTo>
                    <a:pt x="35" y="106"/>
                    <a:pt x="28" y="122"/>
                    <a:pt x="14" y="128"/>
                  </a:cubicBezTo>
                  <a:cubicBezTo>
                    <a:pt x="20" y="135"/>
                    <a:pt x="49" y="121"/>
                    <a:pt x="45" y="83"/>
                  </a:cubicBezTo>
                  <a:cubicBezTo>
                    <a:pt x="45" y="82"/>
                    <a:pt x="44" y="79"/>
                    <a:pt x="44" y="76"/>
                  </a:cubicBezTo>
                  <a:cubicBezTo>
                    <a:pt x="40" y="63"/>
                    <a:pt x="37" y="43"/>
                    <a:pt x="4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3" name="Freeform 242"/>
            <p:cNvSpPr>
              <a:spLocks/>
            </p:cNvSpPr>
            <p:nvPr/>
          </p:nvSpPr>
          <p:spPr bwMode="auto">
            <a:xfrm>
              <a:off x="7715263" y="3927479"/>
              <a:ext cx="25400" cy="185738"/>
            </a:xfrm>
            <a:custGeom>
              <a:avLst/>
              <a:gdLst>
                <a:gd name="T0" fmla="*/ 7 w 7"/>
                <a:gd name="T1" fmla="*/ 0 h 50"/>
                <a:gd name="T2" fmla="*/ 6 w 7"/>
                <a:gd name="T3" fmla="*/ 0 h 50"/>
                <a:gd name="T4" fmla="*/ 7 w 7"/>
                <a:gd name="T5" fmla="*/ 50 h 50"/>
                <a:gd name="T6" fmla="*/ 7 w 7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0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17"/>
                    <a:pt x="3" y="37"/>
                    <a:pt x="7" y="50"/>
                  </a:cubicBezTo>
                  <a:cubicBezTo>
                    <a:pt x="5" y="39"/>
                    <a:pt x="2" y="2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4" name="Freeform 243"/>
            <p:cNvSpPr>
              <a:spLocks/>
            </p:cNvSpPr>
            <p:nvPr/>
          </p:nvSpPr>
          <p:spPr bwMode="auto">
            <a:xfrm>
              <a:off x="6850074" y="3744917"/>
              <a:ext cx="657226" cy="498476"/>
            </a:xfrm>
            <a:custGeom>
              <a:avLst/>
              <a:gdLst>
                <a:gd name="T0" fmla="*/ 127 w 177"/>
                <a:gd name="T1" fmla="*/ 50 h 134"/>
                <a:gd name="T2" fmla="*/ 133 w 177"/>
                <a:gd name="T3" fmla="*/ 53 h 134"/>
                <a:gd name="T4" fmla="*/ 132 w 177"/>
                <a:gd name="T5" fmla="*/ 72 h 134"/>
                <a:gd name="T6" fmla="*/ 138 w 177"/>
                <a:gd name="T7" fmla="*/ 100 h 134"/>
                <a:gd name="T8" fmla="*/ 142 w 177"/>
                <a:gd name="T9" fmla="*/ 102 h 134"/>
                <a:gd name="T10" fmla="*/ 143 w 177"/>
                <a:gd name="T11" fmla="*/ 102 h 134"/>
                <a:gd name="T12" fmla="*/ 163 w 177"/>
                <a:gd name="T13" fmla="*/ 89 h 134"/>
                <a:gd name="T14" fmla="*/ 166 w 177"/>
                <a:gd name="T15" fmla="*/ 88 h 134"/>
                <a:gd name="T16" fmla="*/ 169 w 177"/>
                <a:gd name="T17" fmla="*/ 89 h 134"/>
                <a:gd name="T18" fmla="*/ 172 w 177"/>
                <a:gd name="T19" fmla="*/ 95 h 134"/>
                <a:gd name="T20" fmla="*/ 168 w 177"/>
                <a:gd name="T21" fmla="*/ 134 h 134"/>
                <a:gd name="T22" fmla="*/ 172 w 177"/>
                <a:gd name="T23" fmla="*/ 124 h 134"/>
                <a:gd name="T24" fmla="*/ 175 w 177"/>
                <a:gd name="T25" fmla="*/ 111 h 134"/>
                <a:gd name="T26" fmla="*/ 177 w 177"/>
                <a:gd name="T27" fmla="*/ 93 h 134"/>
                <a:gd name="T28" fmla="*/ 87 w 177"/>
                <a:gd name="T29" fmla="*/ 0 h 134"/>
                <a:gd name="T30" fmla="*/ 0 w 177"/>
                <a:gd name="T31" fmla="*/ 73 h 134"/>
                <a:gd name="T32" fmla="*/ 125 w 177"/>
                <a:gd name="T33" fmla="*/ 50 h 134"/>
                <a:gd name="T34" fmla="*/ 127 w 177"/>
                <a:gd name="T35" fmla="*/ 5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134">
                  <a:moveTo>
                    <a:pt x="127" y="50"/>
                  </a:moveTo>
                  <a:cubicBezTo>
                    <a:pt x="128" y="50"/>
                    <a:pt x="131" y="50"/>
                    <a:pt x="133" y="53"/>
                  </a:cubicBezTo>
                  <a:cubicBezTo>
                    <a:pt x="136" y="57"/>
                    <a:pt x="135" y="63"/>
                    <a:pt x="132" y="72"/>
                  </a:cubicBezTo>
                  <a:cubicBezTo>
                    <a:pt x="128" y="83"/>
                    <a:pt x="132" y="94"/>
                    <a:pt x="138" y="100"/>
                  </a:cubicBezTo>
                  <a:cubicBezTo>
                    <a:pt x="139" y="101"/>
                    <a:pt x="141" y="102"/>
                    <a:pt x="142" y="102"/>
                  </a:cubicBezTo>
                  <a:cubicBezTo>
                    <a:pt x="142" y="102"/>
                    <a:pt x="143" y="102"/>
                    <a:pt x="143" y="102"/>
                  </a:cubicBezTo>
                  <a:cubicBezTo>
                    <a:pt x="144" y="101"/>
                    <a:pt x="153" y="95"/>
                    <a:pt x="163" y="89"/>
                  </a:cubicBezTo>
                  <a:cubicBezTo>
                    <a:pt x="164" y="89"/>
                    <a:pt x="165" y="88"/>
                    <a:pt x="166" y="88"/>
                  </a:cubicBezTo>
                  <a:cubicBezTo>
                    <a:pt x="167" y="88"/>
                    <a:pt x="168" y="89"/>
                    <a:pt x="169" y="89"/>
                  </a:cubicBezTo>
                  <a:cubicBezTo>
                    <a:pt x="171" y="90"/>
                    <a:pt x="172" y="92"/>
                    <a:pt x="172" y="95"/>
                  </a:cubicBezTo>
                  <a:cubicBezTo>
                    <a:pt x="172" y="103"/>
                    <a:pt x="170" y="119"/>
                    <a:pt x="168" y="134"/>
                  </a:cubicBezTo>
                  <a:cubicBezTo>
                    <a:pt x="169" y="131"/>
                    <a:pt x="171" y="127"/>
                    <a:pt x="172" y="124"/>
                  </a:cubicBezTo>
                  <a:cubicBezTo>
                    <a:pt x="173" y="120"/>
                    <a:pt x="174" y="116"/>
                    <a:pt x="175" y="111"/>
                  </a:cubicBezTo>
                  <a:cubicBezTo>
                    <a:pt x="176" y="105"/>
                    <a:pt x="177" y="99"/>
                    <a:pt x="177" y="93"/>
                  </a:cubicBezTo>
                  <a:cubicBezTo>
                    <a:pt x="177" y="42"/>
                    <a:pt x="137" y="0"/>
                    <a:pt x="87" y="0"/>
                  </a:cubicBezTo>
                  <a:cubicBezTo>
                    <a:pt x="45" y="0"/>
                    <a:pt x="9" y="31"/>
                    <a:pt x="0" y="73"/>
                  </a:cubicBezTo>
                  <a:cubicBezTo>
                    <a:pt x="41" y="72"/>
                    <a:pt x="125" y="51"/>
                    <a:pt x="125" y="50"/>
                  </a:cubicBezTo>
                  <a:cubicBezTo>
                    <a:pt x="126" y="50"/>
                    <a:pt x="126" y="50"/>
                    <a:pt x="127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5" name="Freeform 244"/>
            <p:cNvSpPr>
              <a:spLocks/>
            </p:cNvSpPr>
            <p:nvPr/>
          </p:nvSpPr>
          <p:spPr bwMode="auto">
            <a:xfrm>
              <a:off x="7458088" y="42656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6" name="Freeform 245"/>
            <p:cNvSpPr>
              <a:spLocks/>
            </p:cNvSpPr>
            <p:nvPr/>
          </p:nvSpPr>
          <p:spPr bwMode="auto">
            <a:xfrm>
              <a:off x="6845312" y="40386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7" name="Freeform 246"/>
            <p:cNvSpPr>
              <a:spLocks/>
            </p:cNvSpPr>
            <p:nvPr/>
          </p:nvSpPr>
          <p:spPr bwMode="auto">
            <a:xfrm>
              <a:off x="6842137" y="3983042"/>
              <a:ext cx="604838" cy="452438"/>
            </a:xfrm>
            <a:custGeom>
              <a:avLst/>
              <a:gdLst>
                <a:gd name="T0" fmla="*/ 158 w 163"/>
                <a:gd name="T1" fmla="*/ 70 h 122"/>
                <a:gd name="T2" fmla="*/ 161 w 163"/>
                <a:gd name="T3" fmla="*/ 42 h 122"/>
                <a:gd name="T4" fmla="*/ 150 w 163"/>
                <a:gd name="T5" fmla="*/ 49 h 122"/>
                <a:gd name="T6" fmla="*/ 144 w 163"/>
                <a:gd name="T7" fmla="*/ 50 h 122"/>
                <a:gd name="T8" fmla="*/ 131 w 163"/>
                <a:gd name="T9" fmla="*/ 45 h 122"/>
                <a:gd name="T10" fmla="*/ 123 w 163"/>
                <a:gd name="T11" fmla="*/ 4 h 122"/>
                <a:gd name="T12" fmla="*/ 124 w 163"/>
                <a:gd name="T13" fmla="*/ 0 h 122"/>
                <a:gd name="T14" fmla="*/ 0 w 163"/>
                <a:gd name="T15" fmla="*/ 21 h 122"/>
                <a:gd name="T16" fmla="*/ 0 w 163"/>
                <a:gd name="T17" fmla="*/ 29 h 122"/>
                <a:gd name="T18" fmla="*/ 89 w 163"/>
                <a:gd name="T19" fmla="*/ 122 h 122"/>
                <a:gd name="T20" fmla="*/ 163 w 163"/>
                <a:gd name="T21" fmla="*/ 81 h 122"/>
                <a:gd name="T22" fmla="*/ 158 w 163"/>
                <a:gd name="T23" fmla="*/ 7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22">
                  <a:moveTo>
                    <a:pt x="158" y="70"/>
                  </a:moveTo>
                  <a:cubicBezTo>
                    <a:pt x="159" y="60"/>
                    <a:pt x="160" y="50"/>
                    <a:pt x="161" y="42"/>
                  </a:cubicBezTo>
                  <a:cubicBezTo>
                    <a:pt x="156" y="45"/>
                    <a:pt x="151" y="48"/>
                    <a:pt x="150" y="49"/>
                  </a:cubicBezTo>
                  <a:cubicBezTo>
                    <a:pt x="148" y="49"/>
                    <a:pt x="146" y="50"/>
                    <a:pt x="144" y="50"/>
                  </a:cubicBezTo>
                  <a:cubicBezTo>
                    <a:pt x="141" y="50"/>
                    <a:pt x="136" y="49"/>
                    <a:pt x="131" y="45"/>
                  </a:cubicBezTo>
                  <a:cubicBezTo>
                    <a:pt x="123" y="36"/>
                    <a:pt x="117" y="20"/>
                    <a:pt x="123" y="4"/>
                  </a:cubicBezTo>
                  <a:cubicBezTo>
                    <a:pt x="123" y="2"/>
                    <a:pt x="124" y="1"/>
                    <a:pt x="124" y="0"/>
                  </a:cubicBezTo>
                  <a:cubicBezTo>
                    <a:pt x="103" y="5"/>
                    <a:pt x="35" y="20"/>
                    <a:pt x="0" y="21"/>
                  </a:cubicBezTo>
                  <a:cubicBezTo>
                    <a:pt x="0" y="24"/>
                    <a:pt x="0" y="26"/>
                    <a:pt x="0" y="29"/>
                  </a:cubicBezTo>
                  <a:cubicBezTo>
                    <a:pt x="0" y="80"/>
                    <a:pt x="40" y="122"/>
                    <a:pt x="89" y="122"/>
                  </a:cubicBezTo>
                  <a:cubicBezTo>
                    <a:pt x="120" y="122"/>
                    <a:pt x="147" y="106"/>
                    <a:pt x="163" y="81"/>
                  </a:cubicBezTo>
                  <a:cubicBezTo>
                    <a:pt x="159" y="79"/>
                    <a:pt x="157" y="74"/>
                    <a:pt x="158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8" name="Freeform 247"/>
            <p:cNvSpPr>
              <a:spLocks noEditPoints="1"/>
            </p:cNvSpPr>
            <p:nvPr/>
          </p:nvSpPr>
          <p:spPr bwMode="auto">
            <a:xfrm>
              <a:off x="6704024" y="4418018"/>
              <a:ext cx="939802" cy="673101"/>
            </a:xfrm>
            <a:custGeom>
              <a:avLst/>
              <a:gdLst>
                <a:gd name="T0" fmla="*/ 253 w 253"/>
                <a:gd name="T1" fmla="*/ 117 h 181"/>
                <a:gd name="T2" fmla="*/ 184 w 253"/>
                <a:gd name="T3" fmla="*/ 0 h 181"/>
                <a:gd name="T4" fmla="*/ 126 w 253"/>
                <a:gd name="T5" fmla="*/ 20 h 181"/>
                <a:gd name="T6" fmla="*/ 69 w 253"/>
                <a:gd name="T7" fmla="*/ 0 h 181"/>
                <a:gd name="T8" fmla="*/ 0 w 253"/>
                <a:gd name="T9" fmla="*/ 117 h 181"/>
                <a:gd name="T10" fmla="*/ 184 w 253"/>
                <a:gd name="T11" fmla="*/ 166 h 181"/>
                <a:gd name="T12" fmla="*/ 168 w 253"/>
                <a:gd name="T13" fmla="*/ 65 h 181"/>
                <a:gd name="T14" fmla="*/ 173 w 253"/>
                <a:gd name="T15" fmla="*/ 54 h 181"/>
                <a:gd name="T16" fmla="*/ 183 w 253"/>
                <a:gd name="T17" fmla="*/ 58 h 181"/>
                <a:gd name="T18" fmla="*/ 201 w 253"/>
                <a:gd name="T19" fmla="*/ 162 h 181"/>
                <a:gd name="T20" fmla="*/ 253 w 253"/>
                <a:gd name="T21" fmla="*/ 117 h 181"/>
                <a:gd name="T22" fmla="*/ 82 w 253"/>
                <a:gd name="T23" fmla="*/ 165 h 181"/>
                <a:gd name="T24" fmla="*/ 77 w 253"/>
                <a:gd name="T25" fmla="*/ 159 h 181"/>
                <a:gd name="T26" fmla="*/ 82 w 253"/>
                <a:gd name="T27" fmla="*/ 153 h 181"/>
                <a:gd name="T28" fmla="*/ 88 w 253"/>
                <a:gd name="T29" fmla="*/ 159 h 181"/>
                <a:gd name="T30" fmla="*/ 82 w 253"/>
                <a:gd name="T31" fmla="*/ 165 h 181"/>
                <a:gd name="T32" fmla="*/ 88 w 253"/>
                <a:gd name="T33" fmla="*/ 111 h 181"/>
                <a:gd name="T34" fmla="*/ 82 w 253"/>
                <a:gd name="T35" fmla="*/ 105 h 181"/>
                <a:gd name="T36" fmla="*/ 88 w 253"/>
                <a:gd name="T37" fmla="*/ 100 h 181"/>
                <a:gd name="T38" fmla="*/ 94 w 253"/>
                <a:gd name="T39" fmla="*/ 105 h 181"/>
                <a:gd name="T40" fmla="*/ 88 w 253"/>
                <a:gd name="T41" fmla="*/ 111 h 181"/>
                <a:gd name="T42" fmla="*/ 98 w 253"/>
                <a:gd name="T43" fmla="*/ 57 h 181"/>
                <a:gd name="T44" fmla="*/ 93 w 253"/>
                <a:gd name="T45" fmla="*/ 52 h 181"/>
                <a:gd name="T46" fmla="*/ 98 w 253"/>
                <a:gd name="T47" fmla="*/ 46 h 181"/>
                <a:gd name="T48" fmla="*/ 104 w 253"/>
                <a:gd name="T49" fmla="*/ 52 h 181"/>
                <a:gd name="T50" fmla="*/ 98 w 253"/>
                <a:gd name="T51" fmla="*/ 5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3" h="181">
                  <a:moveTo>
                    <a:pt x="253" y="117"/>
                  </a:moveTo>
                  <a:cubicBezTo>
                    <a:pt x="253" y="66"/>
                    <a:pt x="225" y="22"/>
                    <a:pt x="184" y="0"/>
                  </a:cubicBezTo>
                  <a:cubicBezTo>
                    <a:pt x="168" y="13"/>
                    <a:pt x="148" y="20"/>
                    <a:pt x="126" y="20"/>
                  </a:cubicBezTo>
                  <a:cubicBezTo>
                    <a:pt x="105" y="20"/>
                    <a:pt x="85" y="13"/>
                    <a:pt x="69" y="0"/>
                  </a:cubicBezTo>
                  <a:cubicBezTo>
                    <a:pt x="28" y="22"/>
                    <a:pt x="0" y="66"/>
                    <a:pt x="0" y="117"/>
                  </a:cubicBezTo>
                  <a:cubicBezTo>
                    <a:pt x="0" y="165"/>
                    <a:pt x="109" y="181"/>
                    <a:pt x="184" y="166"/>
                  </a:cubicBezTo>
                  <a:cubicBezTo>
                    <a:pt x="193" y="123"/>
                    <a:pt x="169" y="65"/>
                    <a:pt x="168" y="65"/>
                  </a:cubicBezTo>
                  <a:cubicBezTo>
                    <a:pt x="167" y="61"/>
                    <a:pt x="169" y="56"/>
                    <a:pt x="173" y="54"/>
                  </a:cubicBezTo>
                  <a:cubicBezTo>
                    <a:pt x="177" y="52"/>
                    <a:pt x="181" y="54"/>
                    <a:pt x="183" y="58"/>
                  </a:cubicBezTo>
                  <a:cubicBezTo>
                    <a:pt x="184" y="61"/>
                    <a:pt x="207" y="115"/>
                    <a:pt x="201" y="162"/>
                  </a:cubicBezTo>
                  <a:cubicBezTo>
                    <a:pt x="231" y="154"/>
                    <a:pt x="253" y="139"/>
                    <a:pt x="253" y="117"/>
                  </a:cubicBezTo>
                  <a:close/>
                  <a:moveTo>
                    <a:pt x="82" y="165"/>
                  </a:moveTo>
                  <a:cubicBezTo>
                    <a:pt x="79" y="165"/>
                    <a:pt x="77" y="162"/>
                    <a:pt x="77" y="159"/>
                  </a:cubicBezTo>
                  <a:cubicBezTo>
                    <a:pt x="77" y="156"/>
                    <a:pt x="79" y="153"/>
                    <a:pt x="82" y="153"/>
                  </a:cubicBezTo>
                  <a:cubicBezTo>
                    <a:pt x="86" y="153"/>
                    <a:pt x="88" y="156"/>
                    <a:pt x="88" y="159"/>
                  </a:cubicBezTo>
                  <a:cubicBezTo>
                    <a:pt x="88" y="162"/>
                    <a:pt x="86" y="165"/>
                    <a:pt x="82" y="165"/>
                  </a:cubicBezTo>
                  <a:close/>
                  <a:moveTo>
                    <a:pt x="88" y="111"/>
                  </a:moveTo>
                  <a:cubicBezTo>
                    <a:pt x="85" y="111"/>
                    <a:pt x="82" y="108"/>
                    <a:pt x="82" y="105"/>
                  </a:cubicBezTo>
                  <a:cubicBezTo>
                    <a:pt x="82" y="102"/>
                    <a:pt x="85" y="100"/>
                    <a:pt x="88" y="100"/>
                  </a:cubicBezTo>
                  <a:cubicBezTo>
                    <a:pt x="91" y="100"/>
                    <a:pt x="94" y="102"/>
                    <a:pt x="94" y="105"/>
                  </a:cubicBezTo>
                  <a:cubicBezTo>
                    <a:pt x="94" y="108"/>
                    <a:pt x="91" y="111"/>
                    <a:pt x="88" y="111"/>
                  </a:cubicBezTo>
                  <a:close/>
                  <a:moveTo>
                    <a:pt x="98" y="57"/>
                  </a:moveTo>
                  <a:cubicBezTo>
                    <a:pt x="95" y="57"/>
                    <a:pt x="93" y="55"/>
                    <a:pt x="93" y="52"/>
                  </a:cubicBezTo>
                  <a:cubicBezTo>
                    <a:pt x="93" y="48"/>
                    <a:pt x="95" y="46"/>
                    <a:pt x="98" y="46"/>
                  </a:cubicBezTo>
                  <a:cubicBezTo>
                    <a:pt x="101" y="46"/>
                    <a:pt x="104" y="48"/>
                    <a:pt x="104" y="52"/>
                  </a:cubicBezTo>
                  <a:cubicBezTo>
                    <a:pt x="104" y="55"/>
                    <a:pt x="101" y="57"/>
                    <a:pt x="98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  <p:sp>
          <p:nvSpPr>
            <p:cNvPr id="19" name="Freeform 248"/>
            <p:cNvSpPr>
              <a:spLocks noEditPoints="1"/>
            </p:cNvSpPr>
            <p:nvPr/>
          </p:nvSpPr>
          <p:spPr bwMode="auto">
            <a:xfrm>
              <a:off x="7715263" y="4238630"/>
              <a:ext cx="446088" cy="379413"/>
            </a:xfrm>
            <a:custGeom>
              <a:avLst/>
              <a:gdLst>
                <a:gd name="T0" fmla="*/ 92 w 120"/>
                <a:gd name="T1" fmla="*/ 0 h 102"/>
                <a:gd name="T2" fmla="*/ 61 w 120"/>
                <a:gd name="T3" fmla="*/ 11 h 102"/>
                <a:gd name="T4" fmla="*/ 29 w 120"/>
                <a:gd name="T5" fmla="*/ 0 h 102"/>
                <a:gd name="T6" fmla="*/ 0 w 120"/>
                <a:gd name="T7" fmla="*/ 68 h 102"/>
                <a:gd name="T8" fmla="*/ 34 w 120"/>
                <a:gd name="T9" fmla="*/ 96 h 102"/>
                <a:gd name="T10" fmla="*/ 29 w 120"/>
                <a:gd name="T11" fmla="*/ 35 h 102"/>
                <a:gd name="T12" fmla="*/ 34 w 120"/>
                <a:gd name="T13" fmla="*/ 31 h 102"/>
                <a:gd name="T14" fmla="*/ 38 w 120"/>
                <a:gd name="T15" fmla="*/ 36 h 102"/>
                <a:gd name="T16" fmla="*/ 44 w 120"/>
                <a:gd name="T17" fmla="*/ 97 h 102"/>
                <a:gd name="T18" fmla="*/ 120 w 120"/>
                <a:gd name="T19" fmla="*/ 68 h 102"/>
                <a:gd name="T20" fmla="*/ 92 w 120"/>
                <a:gd name="T21" fmla="*/ 0 h 102"/>
                <a:gd name="T22" fmla="*/ 76 w 120"/>
                <a:gd name="T23" fmla="*/ 31 h 102"/>
                <a:gd name="T24" fmla="*/ 73 w 120"/>
                <a:gd name="T25" fmla="*/ 28 h 102"/>
                <a:gd name="T26" fmla="*/ 76 w 120"/>
                <a:gd name="T27" fmla="*/ 25 h 102"/>
                <a:gd name="T28" fmla="*/ 79 w 120"/>
                <a:gd name="T29" fmla="*/ 28 h 102"/>
                <a:gd name="T30" fmla="*/ 76 w 120"/>
                <a:gd name="T31" fmla="*/ 31 h 102"/>
                <a:gd name="T32" fmla="*/ 79 w 120"/>
                <a:gd name="T33" fmla="*/ 58 h 102"/>
                <a:gd name="T34" fmla="*/ 82 w 120"/>
                <a:gd name="T35" fmla="*/ 55 h 102"/>
                <a:gd name="T36" fmla="*/ 85 w 120"/>
                <a:gd name="T37" fmla="*/ 58 h 102"/>
                <a:gd name="T38" fmla="*/ 82 w 120"/>
                <a:gd name="T39" fmla="*/ 61 h 102"/>
                <a:gd name="T40" fmla="*/ 79 w 120"/>
                <a:gd name="T41" fmla="*/ 58 h 102"/>
                <a:gd name="T42" fmla="*/ 85 w 120"/>
                <a:gd name="T43" fmla="*/ 90 h 102"/>
                <a:gd name="T44" fmla="*/ 82 w 120"/>
                <a:gd name="T45" fmla="*/ 87 h 102"/>
                <a:gd name="T46" fmla="*/ 85 w 120"/>
                <a:gd name="T47" fmla="*/ 84 h 102"/>
                <a:gd name="T48" fmla="*/ 88 w 120"/>
                <a:gd name="T49" fmla="*/ 87 h 102"/>
                <a:gd name="T50" fmla="*/ 85 w 120"/>
                <a:gd name="T51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102">
                  <a:moveTo>
                    <a:pt x="92" y="0"/>
                  </a:moveTo>
                  <a:cubicBezTo>
                    <a:pt x="83" y="7"/>
                    <a:pt x="72" y="11"/>
                    <a:pt x="61" y="11"/>
                  </a:cubicBezTo>
                  <a:cubicBezTo>
                    <a:pt x="49" y="11"/>
                    <a:pt x="38" y="7"/>
                    <a:pt x="29" y="0"/>
                  </a:cubicBezTo>
                  <a:cubicBezTo>
                    <a:pt x="7" y="12"/>
                    <a:pt x="0" y="40"/>
                    <a:pt x="0" y="68"/>
                  </a:cubicBezTo>
                  <a:cubicBezTo>
                    <a:pt x="0" y="82"/>
                    <a:pt x="15" y="92"/>
                    <a:pt x="34" y="96"/>
                  </a:cubicBezTo>
                  <a:cubicBezTo>
                    <a:pt x="26" y="69"/>
                    <a:pt x="29" y="37"/>
                    <a:pt x="29" y="35"/>
                  </a:cubicBezTo>
                  <a:cubicBezTo>
                    <a:pt x="29" y="33"/>
                    <a:pt x="31" y="31"/>
                    <a:pt x="34" y="31"/>
                  </a:cubicBezTo>
                  <a:cubicBezTo>
                    <a:pt x="36" y="31"/>
                    <a:pt x="38" y="34"/>
                    <a:pt x="38" y="36"/>
                  </a:cubicBezTo>
                  <a:cubicBezTo>
                    <a:pt x="38" y="36"/>
                    <a:pt x="35" y="72"/>
                    <a:pt x="44" y="97"/>
                  </a:cubicBezTo>
                  <a:cubicBezTo>
                    <a:pt x="78" y="102"/>
                    <a:pt x="120" y="92"/>
                    <a:pt x="120" y="68"/>
                  </a:cubicBezTo>
                  <a:cubicBezTo>
                    <a:pt x="120" y="40"/>
                    <a:pt x="115" y="12"/>
                    <a:pt x="92" y="0"/>
                  </a:cubicBezTo>
                  <a:close/>
                  <a:moveTo>
                    <a:pt x="76" y="31"/>
                  </a:moveTo>
                  <a:cubicBezTo>
                    <a:pt x="74" y="31"/>
                    <a:pt x="73" y="30"/>
                    <a:pt x="73" y="28"/>
                  </a:cubicBezTo>
                  <a:cubicBezTo>
                    <a:pt x="73" y="26"/>
                    <a:pt x="74" y="25"/>
                    <a:pt x="76" y="25"/>
                  </a:cubicBezTo>
                  <a:cubicBezTo>
                    <a:pt x="78" y="25"/>
                    <a:pt x="79" y="26"/>
                    <a:pt x="79" y="28"/>
                  </a:cubicBezTo>
                  <a:cubicBezTo>
                    <a:pt x="79" y="30"/>
                    <a:pt x="78" y="31"/>
                    <a:pt x="76" y="31"/>
                  </a:cubicBezTo>
                  <a:close/>
                  <a:moveTo>
                    <a:pt x="79" y="58"/>
                  </a:moveTo>
                  <a:cubicBezTo>
                    <a:pt x="79" y="56"/>
                    <a:pt x="80" y="55"/>
                    <a:pt x="82" y="55"/>
                  </a:cubicBezTo>
                  <a:cubicBezTo>
                    <a:pt x="83" y="55"/>
                    <a:pt x="85" y="56"/>
                    <a:pt x="85" y="58"/>
                  </a:cubicBezTo>
                  <a:cubicBezTo>
                    <a:pt x="85" y="59"/>
                    <a:pt x="83" y="61"/>
                    <a:pt x="82" y="61"/>
                  </a:cubicBezTo>
                  <a:cubicBezTo>
                    <a:pt x="80" y="61"/>
                    <a:pt x="79" y="59"/>
                    <a:pt x="79" y="58"/>
                  </a:cubicBezTo>
                  <a:close/>
                  <a:moveTo>
                    <a:pt x="85" y="90"/>
                  </a:moveTo>
                  <a:cubicBezTo>
                    <a:pt x="83" y="90"/>
                    <a:pt x="82" y="89"/>
                    <a:pt x="82" y="87"/>
                  </a:cubicBezTo>
                  <a:cubicBezTo>
                    <a:pt x="82" y="86"/>
                    <a:pt x="83" y="84"/>
                    <a:pt x="85" y="84"/>
                  </a:cubicBezTo>
                  <a:cubicBezTo>
                    <a:pt x="87" y="84"/>
                    <a:pt x="88" y="86"/>
                    <a:pt x="88" y="87"/>
                  </a:cubicBezTo>
                  <a:cubicBezTo>
                    <a:pt x="88" y="89"/>
                    <a:pt x="87" y="90"/>
                    <a:pt x="85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nl-NL" sz="2160"/>
            </a:p>
          </p:txBody>
        </p:sp>
      </p:grpSp>
    </p:spTree>
    <p:extLst>
      <p:ext uri="{BB962C8B-B14F-4D97-AF65-F5344CB8AC3E}">
        <p14:creationId xmlns:p14="http://schemas.microsoft.com/office/powerpoint/2010/main" val="1125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/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/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/>
          </a:p>
          <a:p>
            <a:pPr>
              <a:buFont typeface="Arial" pitchFamily="34" charset="0"/>
              <a:buNone/>
            </a:pPr>
            <a:r>
              <a:rPr lang="en-US" sz="3000" i="1" dirty="0">
                <a:latin typeface="Arial" pitchFamily="34" charset="0"/>
                <a:cs typeface="Arial" pitchFamily="34" charset="0"/>
              </a:rPr>
              <a:t>              </a:t>
            </a:r>
          </a:p>
        </p:txBody>
      </p:sp>
      <p:sp>
        <p:nvSpPr>
          <p:cNvPr id="6" name="Kubus 5"/>
          <p:cNvSpPr>
            <a:spLocks noChangeArrowheads="1"/>
          </p:cNvSpPr>
          <p:nvPr/>
        </p:nvSpPr>
        <p:spPr bwMode="auto">
          <a:xfrm>
            <a:off x="2886273" y="3984301"/>
            <a:ext cx="1412336" cy="1236974"/>
          </a:xfrm>
          <a:prstGeom prst="cube">
            <a:avLst>
              <a:gd name="adj" fmla="val 25000"/>
            </a:avLst>
          </a:prstGeom>
          <a:solidFill>
            <a:srgbClr val="50AD47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</a:rPr>
              <a:t>Leerjaar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en-US" sz="1900" dirty="0">
                <a:solidFill>
                  <a:schemeClr val="bg1"/>
                </a:solidFill>
              </a:rPr>
              <a:t>1,2</a:t>
            </a:r>
            <a:endParaRPr lang="nl-NL" sz="1900" dirty="0">
              <a:solidFill>
                <a:schemeClr val="bg1"/>
              </a:solidFill>
            </a:endParaRPr>
          </a:p>
        </p:txBody>
      </p:sp>
      <p:sp>
        <p:nvSpPr>
          <p:cNvPr id="7" name="Kubus 6"/>
          <p:cNvSpPr>
            <a:spLocks noChangeArrowheads="1"/>
          </p:cNvSpPr>
          <p:nvPr/>
        </p:nvSpPr>
        <p:spPr bwMode="auto">
          <a:xfrm>
            <a:off x="2899846" y="2866731"/>
            <a:ext cx="1398764" cy="1209676"/>
          </a:xfrm>
          <a:prstGeom prst="cube">
            <a:avLst>
              <a:gd name="adj" fmla="val 25000"/>
            </a:avLst>
          </a:prstGeom>
          <a:solidFill>
            <a:srgbClr val="50AD47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r>
              <a:rPr lang="en-US" sz="1500" dirty="0" err="1">
                <a:solidFill>
                  <a:schemeClr val="lt1"/>
                </a:solidFill>
              </a:rPr>
              <a:t>Leerjaar</a:t>
            </a:r>
            <a:endParaRPr lang="en-US" sz="1500" dirty="0">
              <a:solidFill>
                <a:schemeClr val="lt1"/>
              </a:solidFill>
            </a:endParaRPr>
          </a:p>
          <a:p>
            <a:pPr algn="ctr">
              <a:defRPr/>
            </a:pPr>
            <a:r>
              <a:rPr lang="en-US" sz="1900" dirty="0">
                <a:solidFill>
                  <a:schemeClr val="lt1"/>
                </a:solidFill>
              </a:rPr>
              <a:t>3,4</a:t>
            </a:r>
            <a:endParaRPr lang="nl-NL" sz="1900" dirty="0">
              <a:solidFill>
                <a:schemeClr val="lt1"/>
              </a:solidFill>
            </a:endParaRPr>
          </a:p>
        </p:txBody>
      </p:sp>
      <p:sp>
        <p:nvSpPr>
          <p:cNvPr id="8" name="Kubus 7"/>
          <p:cNvSpPr>
            <a:spLocks noChangeArrowheads="1"/>
          </p:cNvSpPr>
          <p:nvPr/>
        </p:nvSpPr>
        <p:spPr bwMode="auto">
          <a:xfrm>
            <a:off x="2899844" y="1728530"/>
            <a:ext cx="1400000" cy="1209600"/>
          </a:xfrm>
          <a:prstGeom prst="cube">
            <a:avLst>
              <a:gd name="adj" fmla="val 25000"/>
            </a:avLst>
          </a:prstGeom>
          <a:solidFill>
            <a:srgbClr val="50AD47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r>
              <a:rPr lang="en-US" sz="1500" dirty="0" err="1">
                <a:solidFill>
                  <a:schemeClr val="lt1"/>
                </a:solidFill>
              </a:rPr>
              <a:t>Leerjaar</a:t>
            </a:r>
            <a:r>
              <a:rPr lang="en-US" sz="1500" dirty="0">
                <a:solidFill>
                  <a:schemeClr val="lt1"/>
                </a:solidFill>
              </a:rPr>
              <a:t> </a:t>
            </a:r>
          </a:p>
          <a:p>
            <a:pPr algn="ctr">
              <a:defRPr/>
            </a:pPr>
            <a:r>
              <a:rPr lang="en-US" sz="1900" dirty="0">
                <a:solidFill>
                  <a:schemeClr val="lt1"/>
                </a:solidFill>
              </a:rPr>
              <a:t>5,6</a:t>
            </a:r>
            <a:endParaRPr lang="nl-NL" sz="1900" dirty="0">
              <a:solidFill>
                <a:schemeClr val="lt1"/>
              </a:solidFill>
            </a:endParaRPr>
          </a:p>
        </p:txBody>
      </p:sp>
      <p:sp>
        <p:nvSpPr>
          <p:cNvPr id="10" name="Kubus 9"/>
          <p:cNvSpPr>
            <a:spLocks noChangeArrowheads="1"/>
          </p:cNvSpPr>
          <p:nvPr/>
        </p:nvSpPr>
        <p:spPr bwMode="auto">
          <a:xfrm>
            <a:off x="4956539" y="3471569"/>
            <a:ext cx="1531056" cy="1704976"/>
          </a:xfrm>
          <a:prstGeom prst="cube">
            <a:avLst>
              <a:gd name="adj" fmla="val 25000"/>
            </a:avLst>
          </a:prstGeom>
          <a:solidFill>
            <a:srgbClr val="27A8E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r>
              <a:rPr lang="en-US" dirty="0" err="1">
                <a:solidFill>
                  <a:schemeClr val="lt1"/>
                </a:solidFill>
                <a:cs typeface="Arial" pitchFamily="34" charset="0"/>
              </a:rPr>
              <a:t>Leerjaar</a:t>
            </a:r>
            <a:endParaRPr lang="en-US" dirty="0">
              <a:solidFill>
                <a:schemeClr val="lt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sz="1900" dirty="0">
                <a:solidFill>
                  <a:schemeClr val="lt1"/>
                </a:solidFill>
                <a:cs typeface="Arial" pitchFamily="34" charset="0"/>
              </a:rPr>
              <a:t>1,2,3</a:t>
            </a:r>
            <a:endParaRPr lang="nl-NL" sz="1900" dirty="0">
              <a:solidFill>
                <a:schemeClr val="lt1"/>
              </a:solidFill>
              <a:cs typeface="Arial" pitchFamily="34" charset="0"/>
            </a:endParaRPr>
          </a:p>
        </p:txBody>
      </p:sp>
      <p:sp>
        <p:nvSpPr>
          <p:cNvPr id="11" name="Kubus 10"/>
          <p:cNvSpPr>
            <a:spLocks noChangeArrowheads="1"/>
          </p:cNvSpPr>
          <p:nvPr/>
        </p:nvSpPr>
        <p:spPr bwMode="auto">
          <a:xfrm>
            <a:off x="4998231" y="1934868"/>
            <a:ext cx="1531056" cy="1706400"/>
          </a:xfrm>
          <a:prstGeom prst="cube">
            <a:avLst>
              <a:gd name="adj" fmla="val 25000"/>
            </a:avLst>
          </a:prstGeom>
          <a:solidFill>
            <a:srgbClr val="27A8E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endParaRPr lang="en-US" sz="1900" dirty="0">
              <a:solidFill>
                <a:schemeClr val="lt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dirty="0" err="1">
                <a:solidFill>
                  <a:schemeClr val="lt1"/>
                </a:solidFill>
                <a:cs typeface="Arial" pitchFamily="34" charset="0"/>
              </a:rPr>
              <a:t>Leerjaar</a:t>
            </a:r>
            <a:endParaRPr lang="en-US" dirty="0">
              <a:solidFill>
                <a:schemeClr val="lt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sz="1900" dirty="0">
                <a:solidFill>
                  <a:schemeClr val="lt1"/>
                </a:solidFill>
                <a:cs typeface="Arial" pitchFamily="34" charset="0"/>
              </a:rPr>
              <a:t>4,5,6 </a:t>
            </a:r>
          </a:p>
          <a:p>
            <a:pPr algn="ctr">
              <a:defRPr/>
            </a:pPr>
            <a:endParaRPr lang="nl-NL" sz="1900" dirty="0">
              <a:solidFill>
                <a:schemeClr val="lt1"/>
              </a:solidFill>
              <a:cs typeface="Arial" pitchFamily="34" charset="0"/>
            </a:endParaRPr>
          </a:p>
        </p:txBody>
      </p:sp>
      <p:sp>
        <p:nvSpPr>
          <p:cNvPr id="12" name="Trapezium 11"/>
          <p:cNvSpPr>
            <a:spLocks noChangeArrowheads="1"/>
          </p:cNvSpPr>
          <p:nvPr/>
        </p:nvSpPr>
        <p:spPr bwMode="auto">
          <a:xfrm>
            <a:off x="7265390" y="2321376"/>
            <a:ext cx="2458861" cy="2843213"/>
          </a:xfrm>
          <a:custGeom>
            <a:avLst/>
            <a:gdLst>
              <a:gd name="T0" fmla="*/ 1106715 w 2213429"/>
              <a:gd name="T1" fmla="*/ 0 h 2842381"/>
              <a:gd name="T2" fmla="*/ 276679 w 2213429"/>
              <a:gd name="T3" fmla="*/ 1421191 h 2842381"/>
              <a:gd name="T4" fmla="*/ 1106715 w 2213429"/>
              <a:gd name="T5" fmla="*/ 2842381 h 2842381"/>
              <a:gd name="T6" fmla="*/ 1936750 w 2213429"/>
              <a:gd name="T7" fmla="*/ 1421191 h 2842381"/>
              <a:gd name="T8" fmla="*/ 3 60000 65536"/>
              <a:gd name="T9" fmla="*/ 2 60000 65536"/>
              <a:gd name="T10" fmla="*/ 1 60000 65536"/>
              <a:gd name="T11" fmla="*/ 0 60000 65536"/>
              <a:gd name="T12" fmla="*/ 368905 w 2213429"/>
              <a:gd name="T13" fmla="*/ 473730 h 2842381"/>
              <a:gd name="T14" fmla="*/ 1844524 w 2213429"/>
              <a:gd name="T15" fmla="*/ 2842381 h 28423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3429" h="2842381">
                <a:moveTo>
                  <a:pt x="0" y="2842381"/>
                </a:moveTo>
                <a:lnTo>
                  <a:pt x="553357" y="0"/>
                </a:lnTo>
                <a:lnTo>
                  <a:pt x="1660072" y="0"/>
                </a:lnTo>
                <a:lnTo>
                  <a:pt x="2213429" y="2842381"/>
                </a:lnTo>
                <a:close/>
              </a:path>
            </a:pathLst>
          </a:custGeom>
          <a:solidFill>
            <a:srgbClr val="87888D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226" tIns="58613" rIns="117226" bIns="58613" anchor="ctr"/>
          <a:lstStyle/>
          <a:p>
            <a:pPr algn="ctr">
              <a:defRPr/>
            </a:pPr>
            <a:endParaRPr lang="nl-NL" sz="1900">
              <a:solidFill>
                <a:srgbClr val="87888D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 flipH="1" flipV="1">
            <a:off x="8457860" y="2938131"/>
            <a:ext cx="36961" cy="2126233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 txBox="1">
            <a:spLocks/>
          </p:cNvSpPr>
          <p:nvPr/>
        </p:nvSpPr>
        <p:spPr>
          <a:xfrm>
            <a:off x="386366" y="274638"/>
            <a:ext cx="10647395" cy="107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Eén doorlopende leerlijn vmbo-mbo</a:t>
            </a:r>
          </a:p>
        </p:txBody>
      </p:sp>
    </p:spTree>
    <p:extLst>
      <p:ext uri="{BB962C8B-B14F-4D97-AF65-F5344CB8AC3E}">
        <p14:creationId xmlns:p14="http://schemas.microsoft.com/office/powerpoint/2010/main" val="7135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600" y="1107226"/>
            <a:ext cx="9513600" cy="553998"/>
          </a:xfrm>
        </p:spPr>
        <p:txBody>
          <a:bodyPr/>
          <a:lstStyle/>
          <a:p>
            <a:r>
              <a:rPr lang="nl-NL" sz="3100" b="1" dirty="0"/>
              <a:t>A</a:t>
            </a:r>
            <a:r>
              <a:rPr lang="nl-NL" sz="3100" b="1" dirty="0" smtClean="0"/>
              <a:t>specten </a:t>
            </a:r>
            <a:r>
              <a:rPr lang="nl-NL" sz="3100" b="1" dirty="0"/>
              <a:t>van de </a:t>
            </a:r>
            <a:r>
              <a:rPr lang="nl-NL" sz="3100" b="1" dirty="0" err="1"/>
              <a:t>Vakroute</a:t>
            </a:r>
            <a:endParaRPr lang="nl-NL" sz="31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nl-NL" dirty="0" smtClean="0"/>
              <a:t>Een </a:t>
            </a:r>
            <a:r>
              <a:rPr lang="nl-NL" sz="3800" b="1" dirty="0"/>
              <a:t>brede sectorale oriëntatie </a:t>
            </a:r>
            <a:r>
              <a:rPr lang="nl-NL" dirty="0"/>
              <a:t>op Techniek en Mens &amp; </a:t>
            </a:r>
            <a:r>
              <a:rPr lang="nl-NL" dirty="0" err="1"/>
              <a:t>Dienstverlenen</a:t>
            </a:r>
            <a:r>
              <a:rPr lang="nl-NL" dirty="0"/>
              <a:t> vanaf leerjaar 1 met een leidend </a:t>
            </a:r>
            <a:r>
              <a:rPr lang="nl-NL" dirty="0" smtClean="0"/>
              <a:t>beroepsgericht programma</a:t>
            </a:r>
            <a:r>
              <a:rPr lang="nl-NL" dirty="0"/>
              <a:t>.</a:t>
            </a:r>
          </a:p>
          <a:p>
            <a:pPr lvl="0"/>
            <a:r>
              <a:rPr lang="nl-NL" dirty="0"/>
              <a:t>Een doorlopend curriculum met </a:t>
            </a:r>
            <a:r>
              <a:rPr lang="nl-NL" sz="3800" b="1" dirty="0"/>
              <a:t>leermiddelen</a:t>
            </a:r>
            <a:r>
              <a:rPr lang="nl-NL" dirty="0"/>
              <a:t> vanaf leerjaar 1 tot </a:t>
            </a:r>
            <a:r>
              <a:rPr lang="nl-NL" dirty="0" smtClean="0"/>
              <a:t>en met </a:t>
            </a:r>
            <a:r>
              <a:rPr lang="nl-NL" dirty="0"/>
              <a:t>minimaal een </a:t>
            </a:r>
            <a:r>
              <a:rPr lang="nl-NL" dirty="0" smtClean="0"/>
              <a:t>startkwalificatie.</a:t>
            </a:r>
            <a:endParaRPr lang="nl-NL" dirty="0"/>
          </a:p>
          <a:p>
            <a:pPr lvl="0"/>
            <a:r>
              <a:rPr lang="nl-NL" sz="3600" b="1" dirty="0"/>
              <a:t>Praktijk- en contextrijk </a:t>
            </a:r>
            <a:r>
              <a:rPr lang="nl-NL" dirty="0"/>
              <a:t>ingericht met mogelijkheid tot verdiepen, verbreden of </a:t>
            </a:r>
            <a:r>
              <a:rPr lang="nl-NL" dirty="0" smtClean="0"/>
              <a:t>versnellen.</a:t>
            </a:r>
            <a:endParaRPr lang="nl-NL" dirty="0"/>
          </a:p>
          <a:p>
            <a:pPr lvl="0"/>
            <a:r>
              <a:rPr lang="nl-NL" dirty="0"/>
              <a:t>Niet meer vroeg of laat kiezen, maar door geïntegreerde </a:t>
            </a:r>
            <a:r>
              <a:rPr lang="nl-NL" sz="3600" b="1" dirty="0"/>
              <a:t>loopbaanoriëntatie</a:t>
            </a:r>
            <a:r>
              <a:rPr lang="nl-NL" dirty="0"/>
              <a:t> op maat een gefundeerde keuze voor een </a:t>
            </a:r>
            <a:r>
              <a:rPr lang="nl-NL" dirty="0" smtClean="0"/>
              <a:t>verwante beroepsopleiding maken.</a:t>
            </a:r>
            <a:endParaRPr lang="nl-NL" dirty="0"/>
          </a:p>
          <a:p>
            <a:pPr lvl="0"/>
            <a:r>
              <a:rPr lang="nl-NL" sz="3800" b="1" dirty="0"/>
              <a:t>Regionale</a:t>
            </a:r>
            <a:r>
              <a:rPr lang="nl-NL" dirty="0"/>
              <a:t> </a:t>
            </a:r>
            <a:r>
              <a:rPr lang="nl-NL" dirty="0" smtClean="0"/>
              <a:t>aanpak </a:t>
            </a:r>
            <a:r>
              <a:rPr lang="nl-NL" dirty="0"/>
              <a:t>met alle relevante </a:t>
            </a:r>
            <a:r>
              <a:rPr lang="nl-NL" dirty="0" smtClean="0"/>
              <a:t>partijen.</a:t>
            </a:r>
            <a:endParaRPr lang="nl-NL" dirty="0"/>
          </a:p>
          <a:p>
            <a:endParaRPr lang="nl-NL" dirty="0"/>
          </a:p>
        </p:txBody>
      </p:sp>
      <p:pic>
        <p:nvPicPr>
          <p:cNvPr id="4" name="Picture 3" descr="2afe9b52-66f5-41aa-8f53-4525e4df17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973" y="115408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55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Vernieuwde</a:t>
            </a:r>
            <a:r>
              <a:rPr lang="en-US" dirty="0" smtClean="0"/>
              <a:t> Vakroute | </a:t>
            </a:r>
            <a:r>
              <a:rPr lang="en-US" dirty="0" err="1" smtClean="0"/>
              <a:t>Fasering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068660"/>
              </p:ext>
            </p:extLst>
          </p:nvPr>
        </p:nvGraphicFramePr>
        <p:xfrm>
          <a:off x="750749" y="1491506"/>
          <a:ext cx="10396150" cy="4556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8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9755"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Fase</a:t>
                      </a:r>
                      <a:r>
                        <a:rPr lang="nl-NL" sz="1700" baseline="0" dirty="0" smtClean="0"/>
                        <a:t> 1. </a:t>
                      </a:r>
                    </a:p>
                    <a:p>
                      <a:r>
                        <a:rPr lang="nl-NL" sz="1700" baseline="0" dirty="0" smtClean="0"/>
                        <a:t>Brede oriëntatie op profielen Techniek en/of M&amp;D</a:t>
                      </a:r>
                      <a:endParaRPr lang="nl-NL" sz="1700" dirty="0"/>
                    </a:p>
                  </a:txBody>
                  <a:tcPr marL="121920" marR="121920" marT="54864" marB="54864">
                    <a:solidFill>
                      <a:srgbClr val="27A8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Fase</a:t>
                      </a:r>
                      <a:r>
                        <a:rPr lang="nl-NL" sz="1700" baseline="0" dirty="0" smtClean="0"/>
                        <a:t> 2. </a:t>
                      </a:r>
                    </a:p>
                    <a:p>
                      <a:r>
                        <a:rPr lang="nl-NL" sz="1700" baseline="0" dirty="0" smtClean="0"/>
                        <a:t>Van oriëntatie naar profielkeuze</a:t>
                      </a:r>
                      <a:endParaRPr lang="nl-NL" sz="1700" dirty="0"/>
                    </a:p>
                  </a:txBody>
                  <a:tcPr marL="121920" marR="121920" marT="54864" marB="54864">
                    <a:solidFill>
                      <a:srgbClr val="27A8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Fase 3. </a:t>
                      </a:r>
                    </a:p>
                    <a:p>
                      <a:r>
                        <a:rPr lang="nl-NL" sz="1700" dirty="0" smtClean="0"/>
                        <a:t>Van</a:t>
                      </a:r>
                      <a:r>
                        <a:rPr lang="nl-NL" sz="1700" baseline="0" dirty="0" smtClean="0"/>
                        <a:t> a</a:t>
                      </a:r>
                      <a:r>
                        <a:rPr lang="nl-NL" sz="1700" dirty="0" smtClean="0"/>
                        <a:t>fronding</a:t>
                      </a:r>
                      <a:r>
                        <a:rPr lang="nl-NL" sz="1700" baseline="0" dirty="0" smtClean="0"/>
                        <a:t> profiel  naar</a:t>
                      </a:r>
                    </a:p>
                    <a:p>
                      <a:r>
                        <a:rPr lang="nl-NL" sz="1700" baseline="0" dirty="0" smtClean="0"/>
                        <a:t>verwante beroepsopleiding</a:t>
                      </a:r>
                      <a:endParaRPr lang="nl-NL" sz="1700" dirty="0"/>
                    </a:p>
                  </a:txBody>
                  <a:tcPr marL="121920" marR="121920" marT="54864" marB="54864">
                    <a:solidFill>
                      <a:srgbClr val="27A8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700" dirty="0" smtClean="0"/>
                        <a:t>Fase 4. </a:t>
                      </a:r>
                    </a:p>
                    <a:p>
                      <a:r>
                        <a:rPr lang="nl-NL" sz="1700" dirty="0" smtClean="0"/>
                        <a:t>Van mbo naar beginnend beroepsbeoefenaar</a:t>
                      </a:r>
                      <a:endParaRPr lang="nl-NL" sz="1700" dirty="0"/>
                    </a:p>
                  </a:txBody>
                  <a:tcPr marL="121920" marR="121920" marT="54864" marB="54864">
                    <a:solidFill>
                      <a:srgbClr val="27A8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16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dirty="0" smtClean="0"/>
                        <a:t>Boeien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dirty="0" smtClean="0"/>
                        <a:t>Ervaren</a:t>
                      </a:r>
                      <a:r>
                        <a:rPr lang="nl-NL" sz="1400" baseline="0" dirty="0" smtClean="0"/>
                        <a:t> van verschillende beroeps-handelingen en -vaardigheden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baseline="0" dirty="0" smtClean="0"/>
                        <a:t>Reflectie op eigen kwaliteiten en motieven</a:t>
                      </a:r>
                      <a:endParaRPr lang="nl-NL" sz="1400" dirty="0"/>
                    </a:p>
                  </a:txBody>
                  <a:tcPr marL="121920" marR="121920" marT="54864" marB="54864">
                    <a:solidFill>
                      <a:srgbClr val="C2986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l-NL" sz="1400" dirty="0" smtClean="0"/>
                        <a:t>Binden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l-NL" sz="1400" dirty="0" smtClean="0"/>
                        <a:t>Ervaren</a:t>
                      </a:r>
                      <a:r>
                        <a:rPr lang="nl-NL" sz="1400" baseline="0" dirty="0" smtClean="0"/>
                        <a:t> van verschillende beroepshandelingen en vaardigheden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l-NL" sz="1400" baseline="0" dirty="0" smtClean="0"/>
                        <a:t>Verdieping beroepscontexten en beroepen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l-NL" sz="1400" baseline="0" dirty="0" smtClean="0"/>
                        <a:t>Verdieping inzicht in eigen kwaliteiten en motieven</a:t>
                      </a:r>
                      <a:endParaRPr lang="nl-NL" sz="1400" dirty="0" smtClean="0"/>
                    </a:p>
                    <a:p>
                      <a:endParaRPr lang="nl-NL" sz="1400" dirty="0"/>
                    </a:p>
                  </a:txBody>
                  <a:tcPr marL="121920" marR="121920" marT="54864" marB="54864">
                    <a:solidFill>
                      <a:srgbClr val="C2986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dirty="0" smtClean="0"/>
                        <a:t>Verdiepen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dirty="0" smtClean="0"/>
                        <a:t>Verdieping beroepscontexten en beroepen met profiel- en keuzedelen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dirty="0" smtClean="0"/>
                        <a:t>Reflectie op eigen kwaliteiten en motieven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dirty="0" smtClean="0"/>
                        <a:t>Ontwikkeling</a:t>
                      </a:r>
                      <a:r>
                        <a:rPr lang="nl-NL" sz="1400" baseline="0" dirty="0" smtClean="0"/>
                        <a:t> van opleidingsbeelden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baseline="0" dirty="0" smtClean="0"/>
                        <a:t>Werken aan mbo-lesstof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baseline="0" dirty="0" smtClean="0"/>
                        <a:t>Stage</a:t>
                      </a:r>
                      <a:endParaRPr lang="nl-NL" sz="1400" dirty="0"/>
                    </a:p>
                  </a:txBody>
                  <a:tcPr marL="121920" marR="121920" marT="54864" marB="54864">
                    <a:solidFill>
                      <a:srgbClr val="C2986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dirty="0" smtClean="0"/>
                        <a:t>Specialiseren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dirty="0" smtClean="0"/>
                        <a:t>Verdieping door werken</a:t>
                      </a:r>
                      <a:r>
                        <a:rPr lang="nl-NL" sz="1400" baseline="0" dirty="0" smtClean="0"/>
                        <a:t> aan werkprocessen en kerntaken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baseline="0" dirty="0" smtClean="0"/>
                        <a:t>Reflectie op eigen kwaliteiten en motieven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baseline="0" dirty="0" smtClean="0"/>
                        <a:t>Ontwikkeling van beroepsbeelden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baseline="0" dirty="0" smtClean="0"/>
                        <a:t>Beroepspraktijk-vorming</a:t>
                      </a:r>
                      <a:endParaRPr lang="nl-NL" sz="1400" dirty="0"/>
                    </a:p>
                  </a:txBody>
                  <a:tcPr marL="121920" marR="121920" marT="54864" marB="54864">
                    <a:solidFill>
                      <a:srgbClr val="C298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3" descr="2afe9b52-66f5-41aa-8f53-4525e4df17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973" y="115408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42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600" y="1079527"/>
            <a:ext cx="7386803" cy="646331"/>
          </a:xfrm>
        </p:spPr>
        <p:txBody>
          <a:bodyPr/>
          <a:lstStyle/>
          <a:p>
            <a:r>
              <a:rPr lang="en-US" sz="4000" dirty="0" err="1" smtClean="0"/>
              <a:t>Onderwijskundige</a:t>
            </a:r>
            <a:r>
              <a:rPr lang="en-US" sz="4000" dirty="0" smtClean="0"/>
              <a:t> </a:t>
            </a:r>
            <a:r>
              <a:rPr lang="en-US" sz="4000" dirty="0" err="1" smtClean="0"/>
              <a:t>uitgangspunten</a:t>
            </a:r>
            <a:r>
              <a:rPr lang="en-US" sz="4000" dirty="0" smtClean="0"/>
              <a:t> 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Drie ontwikkellijnen:</a:t>
            </a:r>
          </a:p>
          <a:p>
            <a:pPr lvl="1"/>
            <a:r>
              <a:rPr lang="nl-NL" dirty="0" smtClean="0"/>
              <a:t>Beroepsontwikkeling</a:t>
            </a:r>
          </a:p>
          <a:p>
            <a:pPr lvl="1"/>
            <a:r>
              <a:rPr lang="nl-NL" dirty="0" smtClean="0"/>
              <a:t>Persoonlijke groei</a:t>
            </a:r>
            <a:endParaRPr lang="nl-NL" dirty="0"/>
          </a:p>
          <a:p>
            <a:pPr lvl="1"/>
            <a:r>
              <a:rPr lang="nl-NL" dirty="0" smtClean="0"/>
              <a:t>Burgerschapsvorming</a:t>
            </a:r>
          </a:p>
          <a:p>
            <a:r>
              <a:rPr lang="nl-NL" dirty="0" smtClean="0"/>
              <a:t>Authentiek, betekenisvol</a:t>
            </a:r>
            <a:r>
              <a:rPr lang="nl-NL" dirty="0"/>
              <a:t> </a:t>
            </a:r>
            <a:r>
              <a:rPr lang="nl-NL" dirty="0" smtClean="0"/>
              <a:t>en eigentijds </a:t>
            </a:r>
          </a:p>
          <a:p>
            <a:r>
              <a:rPr lang="nl-NL" dirty="0"/>
              <a:t>T</a:t>
            </a:r>
            <a:r>
              <a:rPr lang="nl-NL" dirty="0" smtClean="0"/>
              <a:t>heorie just in time, integratie AVO en beroepsgericht</a:t>
            </a:r>
          </a:p>
          <a:p>
            <a:r>
              <a:rPr lang="nl-NL" dirty="0" err="1" smtClean="0"/>
              <a:t>Zelfontdekkend</a:t>
            </a:r>
            <a:r>
              <a:rPr lang="nl-NL" dirty="0" smtClean="0"/>
              <a:t> leren (leren door doen)</a:t>
            </a:r>
          </a:p>
          <a:p>
            <a:r>
              <a:rPr lang="nl-NL" dirty="0" smtClean="0"/>
              <a:t>Leerling eigenaar van leerproces</a:t>
            </a:r>
          </a:p>
          <a:p>
            <a:r>
              <a:rPr lang="nl-NL" dirty="0" smtClean="0"/>
              <a:t>Ervaringsgerichte loopbaanoriëntatie vanaf leerjaar 1</a:t>
            </a:r>
          </a:p>
          <a:p>
            <a:r>
              <a:rPr lang="nl-NL" dirty="0" smtClean="0"/>
              <a:t>Praktijkleren samen met werkveld &amp; mbo</a:t>
            </a:r>
          </a:p>
          <a:p>
            <a:r>
              <a:rPr lang="nl-NL" dirty="0" smtClean="0"/>
              <a:t>Maatwerk/differentiatie waar mogelijk</a:t>
            </a:r>
          </a:p>
        </p:txBody>
      </p:sp>
      <p:sp>
        <p:nvSpPr>
          <p:cNvPr id="5" name="Freeform 5">
            <a:hlinkClick r:id="" action="ppaction://hlinkshowjump?jump=nextslide"/>
          </p:cNvPr>
          <p:cNvSpPr>
            <a:spLocks noEditPoints="1"/>
          </p:cNvSpPr>
          <p:nvPr/>
        </p:nvSpPr>
        <p:spPr bwMode="auto">
          <a:xfrm>
            <a:off x="11344612" y="3288780"/>
            <a:ext cx="667200" cy="60048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17226" tIns="58613" rIns="117226" bIns="58613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62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LVV huisstijl" id="{3A43E1CA-C2C3-4FA5-B646-7AD578A97B69}" vid="{8268F904-CBAA-4DD9-91F8-92E968E0181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LVV huisstijl</Template>
  <TotalTime>344</TotalTime>
  <Words>526</Words>
  <Application>Microsoft Office PowerPoint</Application>
  <PresentationFormat>Breedbeeld</PresentationFormat>
  <Paragraphs>157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Lidmaatschap Landelijke Vereniging van Vakcolleges</vt:lpstr>
      <vt:lpstr>Landelijke Vereniging van Vakcolleges (LVV)</vt:lpstr>
      <vt:lpstr>Het vakcollege…</vt:lpstr>
      <vt:lpstr>Kenmerkend voor Vakcolleges</vt:lpstr>
      <vt:lpstr>Kortom:</vt:lpstr>
      <vt:lpstr>PowerPoint-presentatie</vt:lpstr>
      <vt:lpstr>Aspecten van de Vakroute</vt:lpstr>
      <vt:lpstr>Vernieuwde Vakroute | Fasering</vt:lpstr>
      <vt:lpstr>Onderwijskundige uitgangspunten </vt:lpstr>
      <vt:lpstr> Belangenbehartiging</vt:lpstr>
      <vt:lpstr>De 21-eeuwse vaardigheden</vt:lpstr>
      <vt:lpstr>Landelijke Vereniging van Vakcolleges (LVV)</vt:lpstr>
      <vt:lpstr>Dienstverlening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Ineke Veerkamp</dc:creator>
  <cp:lastModifiedBy>Ineke Veerkamp</cp:lastModifiedBy>
  <cp:revision>33</cp:revision>
  <dcterms:created xsi:type="dcterms:W3CDTF">2017-02-10T10:44:21Z</dcterms:created>
  <dcterms:modified xsi:type="dcterms:W3CDTF">2018-03-18T18:36:09Z</dcterms:modified>
</cp:coreProperties>
</file>