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/>
    <p:restoredTop sz="94669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CDF1-6753-8541-97DF-41189217C71F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E4B54-162B-CD49-85F9-2D1F68A661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736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CDF1-6753-8541-97DF-41189217C71F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E4B54-162B-CD49-85F9-2D1F68A661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959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CDF1-6753-8541-97DF-41189217C71F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E4B54-162B-CD49-85F9-2D1F68A661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52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CDF1-6753-8541-97DF-41189217C71F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E4B54-162B-CD49-85F9-2D1F68A661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497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CDF1-6753-8541-97DF-41189217C71F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E4B54-162B-CD49-85F9-2D1F68A661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77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CDF1-6753-8541-97DF-41189217C71F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E4B54-162B-CD49-85F9-2D1F68A661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05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CDF1-6753-8541-97DF-41189217C71F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E4B54-162B-CD49-85F9-2D1F68A661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175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CDF1-6753-8541-97DF-41189217C71F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E4B54-162B-CD49-85F9-2D1F68A661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748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CDF1-6753-8541-97DF-41189217C71F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E4B54-162B-CD49-85F9-2D1F68A661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137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CDF1-6753-8541-97DF-41189217C71F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E4B54-162B-CD49-85F9-2D1F68A661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6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CDF1-6753-8541-97DF-41189217C71F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E4B54-162B-CD49-85F9-2D1F68A661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207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BCDF1-6753-8541-97DF-41189217C71F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E4B54-162B-CD49-85F9-2D1F68A661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463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9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23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15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89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0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50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4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7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53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1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25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8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09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29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46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02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48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59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0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59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36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3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6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6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35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43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43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10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Breedbeeld</PresentationFormat>
  <Paragraphs>0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Ton Geers</dc:creator>
  <cp:lastModifiedBy>Rita van Valkengoed</cp:lastModifiedBy>
  <cp:revision>2</cp:revision>
  <dcterms:created xsi:type="dcterms:W3CDTF">2018-03-19T15:39:31Z</dcterms:created>
  <dcterms:modified xsi:type="dcterms:W3CDTF">2018-03-19T16:07:41Z</dcterms:modified>
</cp:coreProperties>
</file>