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3" r:id="rId11"/>
    <p:sldId id="265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272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04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6275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8175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8433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9769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2789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914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46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8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78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2108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32219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09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217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41573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185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A1FA2B3-7B32-466F-9B41-A985EBC33EB6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5B40925-586C-41BD-8BCF-5D4558F7D4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992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6320" y="1679171"/>
            <a:ext cx="9296603" cy="1282929"/>
          </a:xfrm>
        </p:spPr>
        <p:txBody>
          <a:bodyPr/>
          <a:lstStyle/>
          <a:p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Vakcollege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Maarsbergen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Ton Vahlkamp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63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Specialisaties bij HBR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sz="4000" dirty="0" err="1" smtClean="0"/>
              <a:t>Consumtief</a:t>
            </a:r>
            <a:endParaRPr lang="nl-NL" sz="4000" dirty="0" smtClean="0"/>
          </a:p>
          <a:p>
            <a:r>
              <a:rPr lang="nl-NL" sz="4000" dirty="0" smtClean="0"/>
              <a:t>Dienstverlening</a:t>
            </a:r>
          </a:p>
        </p:txBody>
      </p:sp>
    </p:spTree>
    <p:extLst>
      <p:ext uri="{BB962C8B-B14F-4D97-AF65-F5344CB8AC3E}">
        <p14:creationId xmlns:p14="http://schemas.microsoft.com/office/powerpoint/2010/main" val="22642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Specialisaties bij E&amp;O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Mode</a:t>
            </a:r>
          </a:p>
          <a:p>
            <a:r>
              <a:rPr lang="nl-NL" sz="4000" dirty="0" smtClean="0"/>
              <a:t>Uiterlijke verzorging</a:t>
            </a:r>
          </a:p>
          <a:p>
            <a:pPr marL="0" indent="0">
              <a:buNone/>
            </a:pP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97485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Keuzevak Sport en veiligheid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nl-NL" sz="4000" dirty="0" smtClean="0"/>
              <a:t>De leerlingen kunnen in plaats van keuzevakken uit hun profiel ook kiezen voor sport en veiligheid. Het examen wordt nog wel gedaan in één van profielen 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8674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4400" dirty="0" smtClean="0"/>
              <a:t>Vragen?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21812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7026" y="310699"/>
            <a:ext cx="10364451" cy="1596177"/>
          </a:xfrm>
        </p:spPr>
        <p:txBody>
          <a:bodyPr>
            <a:normAutofit/>
          </a:bodyPr>
          <a:lstStyle/>
          <a:p>
            <a:r>
              <a:rPr lang="nl-NL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nl-NL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787026" y="1633762"/>
            <a:ext cx="10363826" cy="4214777"/>
          </a:xfrm>
        </p:spPr>
        <p:txBody>
          <a:bodyPr>
            <a:normAutofit fontScale="77500" lnSpcReduction="20000"/>
          </a:bodyPr>
          <a:lstStyle/>
          <a:p>
            <a:r>
              <a:rPr lang="nl-NL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Vakcollege</a:t>
            </a:r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Maarsbergen</a:t>
            </a:r>
          </a:p>
          <a:p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Het eerste leerjaar</a:t>
            </a:r>
          </a:p>
          <a:p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Periodesering </a:t>
            </a:r>
          </a:p>
          <a:p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 Afdelingen</a:t>
            </a:r>
          </a:p>
          <a:p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Samenwerking met het </a:t>
            </a:r>
            <a:r>
              <a:rPr lang="nl-NL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mBO</a:t>
            </a:r>
            <a:endParaRPr lang="nl-NL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LOB</a:t>
            </a:r>
          </a:p>
          <a:p>
            <a:r>
              <a:rPr lang="nl-N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rondleiding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327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0880" y="330822"/>
            <a:ext cx="10364451" cy="1596177"/>
          </a:xfrm>
        </p:spPr>
        <p:txBody>
          <a:bodyPr>
            <a:normAutofit/>
          </a:bodyPr>
          <a:lstStyle/>
          <a:p>
            <a:r>
              <a:rPr lang="nl-NL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Vakcollege</a:t>
            </a:r>
            <a:r>
              <a:rPr lang="nl-NL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Maarsbergen</a:t>
            </a:r>
            <a:endParaRPr lang="nl-NL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1994429" y="2998859"/>
            <a:ext cx="2652385" cy="3323987"/>
          </a:xfrm>
        </p:spPr>
        <p:txBody>
          <a:bodyPr>
            <a:normAutofit/>
          </a:bodyPr>
          <a:lstStyle/>
          <a:p>
            <a:r>
              <a:rPr lang="nl-N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Niveau’s</a:t>
            </a: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BBL</a:t>
            </a:r>
          </a:p>
          <a:p>
            <a:pPr lvl="1"/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KBL</a:t>
            </a:r>
          </a:p>
          <a:p>
            <a:pPr lvl="1"/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GL</a:t>
            </a:r>
          </a:p>
          <a:p>
            <a:pPr lvl="1"/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TL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819800" y="2998859"/>
            <a:ext cx="41494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Uitstroomrichtingen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PIE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BWI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M&amp;T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HBR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E&amp;O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189615" y="1926999"/>
            <a:ext cx="3906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400 leerlingen</a:t>
            </a:r>
          </a:p>
        </p:txBody>
      </p:sp>
    </p:spTree>
    <p:extLst>
      <p:ext uri="{BB962C8B-B14F-4D97-AF65-F5344CB8AC3E}">
        <p14:creationId xmlns:p14="http://schemas.microsoft.com/office/powerpoint/2010/main" val="399900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800" dirty="0"/>
              <a:t>Eerste Leerjaar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3"/>
          </p:nvPr>
        </p:nvSpPr>
        <p:spPr>
          <a:xfrm>
            <a:off x="574140" y="1674760"/>
            <a:ext cx="10973426" cy="4477846"/>
          </a:xfrm>
        </p:spPr>
        <p:txBody>
          <a:bodyPr>
            <a:normAutofit fontScale="62500" lnSpcReduction="20000"/>
          </a:bodyPr>
          <a:lstStyle/>
          <a:p>
            <a:r>
              <a:rPr lang="nl-NL" sz="4000" dirty="0" smtClean="0"/>
              <a:t>Eerste half jaar techniek en Mens en Dienstverlening (ieder 5 uur in de week)</a:t>
            </a:r>
          </a:p>
          <a:p>
            <a:r>
              <a:rPr lang="nl-NL" sz="4000" dirty="0" smtClean="0"/>
              <a:t>December keuze moment voor techniek of mens en dienstverlening</a:t>
            </a:r>
          </a:p>
          <a:p>
            <a:r>
              <a:rPr lang="nl-NL" sz="4000" dirty="0" smtClean="0"/>
              <a:t>Tweede half jaar 10 uur techniek of 10 uur mens en dienstverlening</a:t>
            </a:r>
          </a:p>
          <a:p>
            <a:r>
              <a:rPr lang="nl-NL" sz="4000" dirty="0" smtClean="0"/>
              <a:t>Carrousel langs de verschillende afdelingen </a:t>
            </a:r>
          </a:p>
          <a:p>
            <a:r>
              <a:rPr lang="nl-NL" sz="4000" dirty="0" smtClean="0"/>
              <a:t>Juni keuze moment voor de profielen.</a:t>
            </a:r>
          </a:p>
          <a:p>
            <a:r>
              <a:rPr lang="nl-NL" sz="4000" dirty="0" smtClean="0"/>
              <a:t>De </a:t>
            </a:r>
            <a:r>
              <a:rPr lang="nl-NL" sz="4000" dirty="0" err="1" smtClean="0"/>
              <a:t>GTl-ers</a:t>
            </a:r>
            <a:r>
              <a:rPr lang="nl-NL" sz="4000" dirty="0" smtClean="0"/>
              <a:t> maken ook hun keuzes maar aan het einde van het tweede leerjaar volgen de Tl-</a:t>
            </a:r>
            <a:r>
              <a:rPr lang="nl-NL" sz="4000" dirty="0" err="1" smtClean="0"/>
              <a:t>ers</a:t>
            </a:r>
            <a:r>
              <a:rPr lang="nl-NL" sz="4000" dirty="0" smtClean="0"/>
              <a:t> geen profielvakken meer.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896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7" y="344333"/>
            <a:ext cx="11260183" cy="614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1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De afdelingen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90462"/>
          </a:xfrm>
        </p:spPr>
        <p:txBody>
          <a:bodyPr>
            <a:normAutofit/>
          </a:bodyPr>
          <a:lstStyle/>
          <a:p>
            <a:pPr marL="742950" lvl="1" indent="-285750"/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PIE</a:t>
            </a:r>
          </a:p>
          <a:p>
            <a:pPr marL="742950" lvl="1" indent="-285750"/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BWI</a:t>
            </a:r>
          </a:p>
          <a:p>
            <a:pPr marL="742950" lvl="1" indent="-285750"/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M&amp;T</a:t>
            </a:r>
          </a:p>
          <a:p>
            <a:pPr marL="742950" lvl="1" indent="-285750"/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HBR</a:t>
            </a:r>
          </a:p>
          <a:p>
            <a:pPr marL="742950" lvl="1" indent="-285750"/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E&amp;O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436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Specialisaties bij PIE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Metaaltechniek</a:t>
            </a:r>
          </a:p>
          <a:p>
            <a:r>
              <a:rPr lang="nl-NL" sz="4000" dirty="0" smtClean="0"/>
              <a:t>Elektrotechniek</a:t>
            </a:r>
          </a:p>
          <a:p>
            <a:r>
              <a:rPr lang="nl-NL" sz="4000" dirty="0" smtClean="0"/>
              <a:t>installatietechniek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1465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Specialisaties bij </a:t>
            </a:r>
            <a:r>
              <a:rPr lang="nl-NL" sz="4000" dirty="0" err="1" smtClean="0"/>
              <a:t>bwi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Timmerman</a:t>
            </a:r>
          </a:p>
          <a:p>
            <a:r>
              <a:rPr lang="nl-NL" sz="4000" dirty="0" smtClean="0"/>
              <a:t>Metselaar</a:t>
            </a:r>
          </a:p>
          <a:p>
            <a:r>
              <a:rPr lang="nl-NL" sz="4000" dirty="0" smtClean="0"/>
              <a:t>Meubelmaker</a:t>
            </a:r>
          </a:p>
          <a:p>
            <a:r>
              <a:rPr lang="nl-NL" sz="4000" dirty="0" smtClean="0"/>
              <a:t>Interieurbouwer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321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Specialisaties bij M&amp;T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 smtClean="0"/>
              <a:t>OP dit moment wordt er bij </a:t>
            </a:r>
            <a:r>
              <a:rPr lang="nl-NL" sz="3200" dirty="0" err="1" smtClean="0"/>
              <a:t>m&amp;t</a:t>
            </a:r>
            <a:r>
              <a:rPr lang="nl-NL" sz="3200" dirty="0" smtClean="0"/>
              <a:t> alleen het profiel gegeven. Dit komt doordat we een leraar M&amp;T te kort komen. De leerlingen volgen hun keuze delen bij PIE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09857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uppel">
  <a:themeElements>
    <a:clrScheme name="Druppel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uppel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uppel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185</TotalTime>
  <Words>204</Words>
  <Application>Microsoft Office PowerPoint</Application>
  <PresentationFormat>Breedbeeld</PresentationFormat>
  <Paragraphs>56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Druppel</vt:lpstr>
      <vt:lpstr>Vakcollege Maarsbergen</vt:lpstr>
      <vt:lpstr>Agenda</vt:lpstr>
      <vt:lpstr>Vakcollege Maarsbergen</vt:lpstr>
      <vt:lpstr>Eerste Leerjaar </vt:lpstr>
      <vt:lpstr>PowerPoint-presentatie</vt:lpstr>
      <vt:lpstr>De afdelingen</vt:lpstr>
      <vt:lpstr>Specialisaties bij PIE</vt:lpstr>
      <vt:lpstr>Specialisaties bij bwi</vt:lpstr>
      <vt:lpstr>Specialisaties bij M&amp;T</vt:lpstr>
      <vt:lpstr>Specialisaties bij HBR</vt:lpstr>
      <vt:lpstr>Specialisaties bij E&amp;O</vt:lpstr>
      <vt:lpstr>Keuzevak Sport en veiligheid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Vakcollege Maarsbergen</dc:title>
  <dc:creator>Ton Vahlkamp</dc:creator>
  <cp:lastModifiedBy>Rita van Valkengoed</cp:lastModifiedBy>
  <cp:revision>28</cp:revision>
  <dcterms:created xsi:type="dcterms:W3CDTF">2018-01-18T15:15:07Z</dcterms:created>
  <dcterms:modified xsi:type="dcterms:W3CDTF">2018-03-19T08:10:26Z</dcterms:modified>
</cp:coreProperties>
</file>