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1" r:id="rId4"/>
    <p:sldId id="257" r:id="rId5"/>
    <p:sldId id="262" r:id="rId6"/>
    <p:sldId id="259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4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62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80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52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25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52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0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90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98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464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05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DE7DCE-A319-4B75-BB23-972361279B98}" type="datetimeFigureOut">
              <a:rPr lang="nl-NL" smtClean="0"/>
              <a:t>10-3-2019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8F7D8B-6D32-438F-9EC6-E99C4EA6DA93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0A0-6AFE-4DAC-9209-63C46AFDF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Extern leren…..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F9C67-CD13-4ADD-9FB2-9BE77B049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04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C0BC1-835B-4F07-9CB7-2D77ED8E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025874EC-226C-46D9-86F7-517B0C286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60" y="2587673"/>
            <a:ext cx="4022725" cy="3017043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9F2C7F-6809-4430-8AF4-476E7CDC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8662" y="2926302"/>
            <a:ext cx="4092606" cy="3069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E90EE7-A810-463E-AA6F-36C143C91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0445" y="1150459"/>
            <a:ext cx="4521940" cy="33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0A0-6AFE-4DAC-9209-63C46AFDF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122" y="4960137"/>
            <a:ext cx="7772400" cy="1463040"/>
          </a:xfrm>
        </p:spPr>
        <p:txBody>
          <a:bodyPr/>
          <a:lstStyle/>
          <a:p>
            <a:r>
              <a:rPr lang="nl-NL" dirty="0"/>
              <a:t>Hoe is dit ontstaan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F9C67-CD13-4ADD-9FB2-9BE77B049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Korte uitleg</a:t>
            </a:r>
          </a:p>
        </p:txBody>
      </p:sp>
    </p:spTree>
    <p:extLst>
      <p:ext uri="{BB962C8B-B14F-4D97-AF65-F5344CB8AC3E}">
        <p14:creationId xmlns:p14="http://schemas.microsoft.com/office/powerpoint/2010/main" val="227725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CF29CA-7763-4FC5-B9FC-272B74215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0A0-6AFE-4DAC-9209-63C46AFDF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122" y="4960137"/>
            <a:ext cx="7772400" cy="1463040"/>
          </a:xfrm>
        </p:spPr>
        <p:txBody>
          <a:bodyPr/>
          <a:lstStyle/>
          <a:p>
            <a:r>
              <a:rPr lang="nl-NL" dirty="0"/>
              <a:t>Wat doen de leerlingen?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F9C67-CD13-4ADD-9FB2-9BE77B049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Korte uitleg</a:t>
            </a:r>
          </a:p>
        </p:txBody>
      </p:sp>
    </p:spTree>
    <p:extLst>
      <p:ext uri="{BB962C8B-B14F-4D97-AF65-F5344CB8AC3E}">
        <p14:creationId xmlns:p14="http://schemas.microsoft.com/office/powerpoint/2010/main" val="230551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F5FEB-C9B6-4943-A4F3-994B6C45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960138"/>
            <a:ext cx="7772400" cy="1463040"/>
          </a:xfrm>
        </p:spPr>
        <p:txBody>
          <a:bodyPr/>
          <a:lstStyle/>
          <a:p>
            <a:r>
              <a:rPr lang="nl-NL" dirty="0"/>
              <a:t>Heel </a:t>
            </a:r>
            <a:r>
              <a:rPr lang="nl-NL" dirty="0" err="1"/>
              <a:t>vijverhof</a:t>
            </a:r>
            <a:r>
              <a:rPr lang="nl-NL" dirty="0"/>
              <a:t> bakt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4C885100-17CA-4161-8DE1-869E69D6BB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4" r="35934"/>
          <a:stretch>
            <a:fillRect/>
          </a:stretch>
        </p:blipFill>
        <p:spPr>
          <a:xfrm rot="5400000">
            <a:off x="3808413" y="-3808413"/>
            <a:ext cx="4572000" cy="12188826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0937E1-D356-465A-A05C-6906005A0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27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0A0-6AFE-4DAC-9209-63C46AFDF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122" y="4960137"/>
            <a:ext cx="7772400" cy="1463040"/>
          </a:xfrm>
        </p:spPr>
        <p:txBody>
          <a:bodyPr/>
          <a:lstStyle/>
          <a:p>
            <a:r>
              <a:rPr lang="nl-NL" dirty="0"/>
              <a:t>Wat is er nog meer mogelijk?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F9C67-CD13-4ADD-9FB2-9BE77B049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Korte uitleg</a:t>
            </a:r>
          </a:p>
        </p:txBody>
      </p:sp>
    </p:spTree>
    <p:extLst>
      <p:ext uri="{BB962C8B-B14F-4D97-AF65-F5344CB8AC3E}">
        <p14:creationId xmlns:p14="http://schemas.microsoft.com/office/powerpoint/2010/main" val="312853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4C9B1-004D-49CE-A81B-1EF391EB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dit voor de bewoners en onze leerlingen…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C0ABCA9-E8A1-4C97-960C-DC31E42AD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337019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</TotalTime>
  <Words>38</Words>
  <Application>Microsoft Office PowerPoint</Application>
  <PresentationFormat>Breedbeeld</PresentationFormat>
  <Paragraphs>9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Tw Cen MT</vt:lpstr>
      <vt:lpstr>Tw Cen MT Condensed</vt:lpstr>
      <vt:lpstr>Wingdings 3</vt:lpstr>
      <vt:lpstr>Integraal</vt:lpstr>
      <vt:lpstr>Extern leren…..</vt:lpstr>
      <vt:lpstr>PowerPoint-presentatie</vt:lpstr>
      <vt:lpstr>Hoe is dit ontstaan</vt:lpstr>
      <vt:lpstr>PowerPoint-presentatie</vt:lpstr>
      <vt:lpstr>Wat doen de leerlingen?</vt:lpstr>
      <vt:lpstr>Heel vijverhof bakt</vt:lpstr>
      <vt:lpstr>Wat is er nog meer mogelijk?</vt:lpstr>
      <vt:lpstr>Wat betekent dit voor de bewoners en onze leerlingen…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 leren…..</dc:title>
  <dc:creator>Magda Delhaas</dc:creator>
  <cp:lastModifiedBy>Magda Delhaas</cp:lastModifiedBy>
  <cp:revision>4</cp:revision>
  <dcterms:created xsi:type="dcterms:W3CDTF">2019-03-10T12:49:20Z</dcterms:created>
  <dcterms:modified xsi:type="dcterms:W3CDTF">2019-03-10T13:54:38Z</dcterms:modified>
</cp:coreProperties>
</file>