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14" r:id="rId2"/>
    <p:sldId id="334" r:id="rId3"/>
    <p:sldId id="313" r:id="rId4"/>
    <p:sldId id="333" r:id="rId5"/>
    <p:sldId id="315" r:id="rId6"/>
    <p:sldId id="338" r:id="rId7"/>
    <p:sldId id="335" r:id="rId8"/>
    <p:sldId id="323" r:id="rId9"/>
    <p:sldId id="336" r:id="rId10"/>
    <p:sldId id="329" r:id="rId11"/>
    <p:sldId id="324" r:id="rId12"/>
    <p:sldId id="278" r:id="rId13"/>
    <p:sldId id="283" r:id="rId14"/>
    <p:sldId id="285" r:id="rId15"/>
    <p:sldId id="281" r:id="rId16"/>
    <p:sldId id="286" r:id="rId17"/>
    <p:sldId id="325" r:id="rId18"/>
    <p:sldId id="326" r:id="rId19"/>
    <p:sldId id="337" r:id="rId20"/>
    <p:sldId id="328" r:id="rId21"/>
    <p:sldId id="339" r:id="rId22"/>
    <p:sldId id="322" r:id="rId23"/>
    <p:sldId id="308" r:id="rId24"/>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7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44F2103B-5A30-4C29-85E0-E0088ED26C23}" type="datetimeFigureOut">
              <a:rPr lang="nl-NL" smtClean="0"/>
              <a:t>18-3-2019</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F805A30F-5D76-4B4F-81E8-A389F7D7AC27}" type="slidenum">
              <a:rPr lang="nl-NL" smtClean="0"/>
              <a:t>‹nr.›</a:t>
            </a:fld>
            <a:endParaRPr lang="nl-NL"/>
          </a:p>
        </p:txBody>
      </p:sp>
    </p:spTree>
    <p:extLst>
      <p:ext uri="{BB962C8B-B14F-4D97-AF65-F5344CB8AC3E}">
        <p14:creationId xmlns:p14="http://schemas.microsoft.com/office/powerpoint/2010/main" val="528156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C831BD51-C3AB-4FAB-AD83-8C5E6F7814AB}" type="datetimeFigureOut">
              <a:rPr lang="nl-NL" smtClean="0"/>
              <a:t>18-3-2019</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DC2F77FC-1289-40CE-8DE0-EA272AC528A8}" type="slidenum">
              <a:rPr lang="nl-NL" smtClean="0"/>
              <a:t>‹nr.›</a:t>
            </a:fld>
            <a:endParaRPr lang="nl-NL"/>
          </a:p>
        </p:txBody>
      </p:sp>
    </p:spTree>
    <p:extLst>
      <p:ext uri="{BB962C8B-B14F-4D97-AF65-F5344CB8AC3E}">
        <p14:creationId xmlns:p14="http://schemas.microsoft.com/office/powerpoint/2010/main" val="287751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F7B743A-4E18-4360-AC34-D4CA7D648E99}"/>
              </a:ext>
            </a:extLst>
          </p:cNvPr>
          <p:cNvSpPr>
            <a:spLocks noGrp="1" noRot="1" noChangeAspect="1" noChangeArrowheads="1" noTextEdit="1"/>
          </p:cNvSpPr>
          <p:nvPr>
            <p:ph type="sldImg"/>
          </p:nvPr>
        </p:nvSpPr>
        <p:spPr>
          <a:ln/>
        </p:spPr>
      </p:sp>
      <p:sp>
        <p:nvSpPr>
          <p:cNvPr id="6147" name="Tijdelijke aanduiding voor notities 2">
            <a:extLst>
              <a:ext uri="{FF2B5EF4-FFF2-40B4-BE49-F238E27FC236}">
                <a16:creationId xmlns:a16="http://schemas.microsoft.com/office/drawing/2014/main" id="{85618BC9-8347-43CE-9EFF-57C757DB62CD}"/>
              </a:ext>
            </a:extLst>
          </p:cNvPr>
          <p:cNvSpPr>
            <a:spLocks noGrp="1" noChangeArrowheads="1"/>
          </p:cNvSpPr>
          <p:nvPr>
            <p:ph type="body" idx="1"/>
          </p:nvPr>
        </p:nvSpPr>
        <p:spPr>
          <a:noFill/>
        </p:spPr>
        <p:txBody>
          <a:bodyPr/>
          <a:lstStyle/>
          <a:p>
            <a:r>
              <a:rPr lang="nl-NL" altLang="nl-NL"/>
              <a:t>Welkom</a:t>
            </a:r>
          </a:p>
          <a:p>
            <a:r>
              <a:rPr lang="nl-NL" altLang="nl-NL"/>
              <a:t>Benoemen dat contact en verbinding bij elkaar horen.</a:t>
            </a:r>
          </a:p>
        </p:txBody>
      </p:sp>
      <p:sp>
        <p:nvSpPr>
          <p:cNvPr id="6148" name="Tijdelijke aanduiding voor dianummer 3">
            <a:extLst>
              <a:ext uri="{FF2B5EF4-FFF2-40B4-BE49-F238E27FC236}">
                <a16:creationId xmlns:a16="http://schemas.microsoft.com/office/drawing/2014/main" id="{15AACF84-F2A6-4682-BB46-E5CB9467C381}"/>
              </a:ext>
            </a:extLst>
          </p:cNvPr>
          <p:cNvSpPr>
            <a:spLocks noGrp="1"/>
          </p:cNvSpPr>
          <p:nvPr>
            <p:ph type="sldNum" sz="quarter" idx="5"/>
          </p:nvPr>
        </p:nvSpPr>
        <p:spPr>
          <a:noFill/>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25513" rtl="0" eaLnBrk="0" fontAlgn="base" latinLnBrk="0" hangingPunct="0">
              <a:lnSpc>
                <a:spcPct val="100000"/>
              </a:lnSpc>
              <a:spcBef>
                <a:spcPct val="0"/>
              </a:spcBef>
              <a:spcAft>
                <a:spcPct val="0"/>
              </a:spcAft>
              <a:buClrTx/>
              <a:buSzTx/>
              <a:buFontTx/>
              <a:buNone/>
              <a:tabLst/>
              <a:defRPr/>
            </a:pPr>
            <a:fld id="{B2DDA52C-9421-4A14-8892-2332F221C00F}"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A7C8E524-9250-4F8F-8EDF-AB49568E2623}"/>
              </a:ext>
            </a:extLst>
          </p:cNvPr>
          <p:cNvSpPr>
            <a:spLocks noGrp="1" noRot="1" noChangeAspect="1" noChangeArrowheads="1" noTextEdit="1"/>
          </p:cNvSpPr>
          <p:nvPr>
            <p:ph type="sldImg"/>
          </p:nvPr>
        </p:nvSpPr>
        <p:spPr>
          <a:ln/>
        </p:spPr>
      </p:sp>
      <p:sp>
        <p:nvSpPr>
          <p:cNvPr id="8195" name="Tijdelijke aanduiding voor notities 2">
            <a:extLst>
              <a:ext uri="{FF2B5EF4-FFF2-40B4-BE49-F238E27FC236}">
                <a16:creationId xmlns:a16="http://schemas.microsoft.com/office/drawing/2014/main" id="{7F940D2E-788C-453A-B160-15A939D8BCFB}"/>
              </a:ext>
            </a:extLst>
          </p:cNvPr>
          <p:cNvSpPr>
            <a:spLocks noGrp="1" noChangeArrowheads="1"/>
          </p:cNvSpPr>
          <p:nvPr>
            <p:ph type="body" idx="1"/>
          </p:nvPr>
        </p:nvSpPr>
        <p:spPr>
          <a:noFill/>
        </p:spPr>
        <p:txBody>
          <a:bodyPr/>
          <a:lstStyle/>
          <a:p>
            <a:endParaRPr lang="nl-NL" altLang="nl-NL"/>
          </a:p>
        </p:txBody>
      </p:sp>
      <p:sp>
        <p:nvSpPr>
          <p:cNvPr id="8196" name="Tijdelijke aanduiding voor dianummer 3">
            <a:extLst>
              <a:ext uri="{FF2B5EF4-FFF2-40B4-BE49-F238E27FC236}">
                <a16:creationId xmlns:a16="http://schemas.microsoft.com/office/drawing/2014/main" id="{22D53BDB-FCAB-4EE4-8BAD-701D24DC3B22}"/>
              </a:ext>
            </a:extLst>
          </p:cNvPr>
          <p:cNvSpPr>
            <a:spLocks noGrp="1"/>
          </p:cNvSpPr>
          <p:nvPr>
            <p:ph type="sldNum" sz="quarter" idx="5"/>
          </p:nvPr>
        </p:nvSpPr>
        <p:spPr>
          <a:noFill/>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25513" rtl="0" eaLnBrk="0" fontAlgn="base" latinLnBrk="0" hangingPunct="0">
              <a:lnSpc>
                <a:spcPct val="100000"/>
              </a:lnSpc>
              <a:spcBef>
                <a:spcPct val="0"/>
              </a:spcBef>
              <a:spcAft>
                <a:spcPct val="0"/>
              </a:spcAft>
              <a:buClrTx/>
              <a:buSzTx/>
              <a:buFontTx/>
              <a:buNone/>
              <a:tabLst/>
              <a:defRPr/>
            </a:pPr>
            <a:fld id="{9B50549E-2F65-41DC-A33F-82A24302C799}"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C1F2A14A-6617-4FA0-BF68-C9060716FA5B}"/>
              </a:ext>
            </a:extLst>
          </p:cNvPr>
          <p:cNvSpPr>
            <a:spLocks noGrp="1" noRot="1" noChangeAspect="1" noChangeArrowheads="1" noTextEdit="1"/>
          </p:cNvSpPr>
          <p:nvPr>
            <p:ph type="sldImg"/>
          </p:nvPr>
        </p:nvSpPr>
        <p:spPr>
          <a:ln/>
        </p:spPr>
      </p:sp>
      <p:sp>
        <p:nvSpPr>
          <p:cNvPr id="36867" name="Tijdelijke aanduiding voor notities 2">
            <a:extLst>
              <a:ext uri="{FF2B5EF4-FFF2-40B4-BE49-F238E27FC236}">
                <a16:creationId xmlns:a16="http://schemas.microsoft.com/office/drawing/2014/main" id="{9EF9128B-4491-4219-B753-066BB95B4E63}"/>
              </a:ext>
            </a:extLst>
          </p:cNvPr>
          <p:cNvSpPr>
            <a:spLocks noGrp="1" noChangeArrowheads="1"/>
          </p:cNvSpPr>
          <p:nvPr>
            <p:ph type="body" idx="1"/>
          </p:nvPr>
        </p:nvSpPr>
        <p:spPr>
          <a:noFill/>
        </p:spPr>
        <p:txBody>
          <a:bodyPr/>
          <a:lstStyle/>
          <a:p>
            <a:r>
              <a:rPr lang="nl-NL" altLang="nl-NL"/>
              <a:t>Let op: Er wordt wel gewerkt!</a:t>
            </a:r>
          </a:p>
        </p:txBody>
      </p:sp>
      <p:sp>
        <p:nvSpPr>
          <p:cNvPr id="36868" name="Tijdelijke aanduiding voor dianummer 3">
            <a:extLst>
              <a:ext uri="{FF2B5EF4-FFF2-40B4-BE49-F238E27FC236}">
                <a16:creationId xmlns:a16="http://schemas.microsoft.com/office/drawing/2014/main" id="{D2B9183E-4B43-499B-9556-CE526A6AE65C}"/>
              </a:ext>
            </a:extLst>
          </p:cNvPr>
          <p:cNvSpPr>
            <a:spLocks noGrp="1"/>
          </p:cNvSpPr>
          <p:nvPr>
            <p:ph type="sldNum" sz="quarter" idx="5"/>
          </p:nvPr>
        </p:nvSpPr>
        <p:spPr>
          <a:noFill/>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25513" rtl="0" eaLnBrk="0" fontAlgn="base" latinLnBrk="0" hangingPunct="0">
              <a:lnSpc>
                <a:spcPct val="100000"/>
              </a:lnSpc>
              <a:spcBef>
                <a:spcPct val="0"/>
              </a:spcBef>
              <a:spcAft>
                <a:spcPct val="0"/>
              </a:spcAft>
              <a:buClrTx/>
              <a:buSzTx/>
              <a:buFontTx/>
              <a:buNone/>
              <a:tabLst/>
              <a:defRPr/>
            </a:pPr>
            <a:fld id="{88BF9F71-529B-4D97-B532-0FEDA417C2DB}"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12</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a:extLst>
              <a:ext uri="{FF2B5EF4-FFF2-40B4-BE49-F238E27FC236}">
                <a16:creationId xmlns:a16="http://schemas.microsoft.com/office/drawing/2014/main" id="{A3DFDC04-6155-4E8B-BE23-A0D789D81ED7}"/>
              </a:ext>
            </a:extLst>
          </p:cNvPr>
          <p:cNvSpPr>
            <a:spLocks noGrp="1" noRot="1" noChangeAspect="1" noChangeArrowheads="1" noTextEdit="1"/>
          </p:cNvSpPr>
          <p:nvPr>
            <p:ph type="sldImg"/>
          </p:nvPr>
        </p:nvSpPr>
        <p:spPr>
          <a:ln/>
        </p:spPr>
      </p:sp>
      <p:sp>
        <p:nvSpPr>
          <p:cNvPr id="40963" name="Tijdelijke aanduiding voor notities 2">
            <a:extLst>
              <a:ext uri="{FF2B5EF4-FFF2-40B4-BE49-F238E27FC236}">
                <a16:creationId xmlns:a16="http://schemas.microsoft.com/office/drawing/2014/main" id="{0D03BFC3-7DBA-4B8F-BA2F-D0B9AE0CEB94}"/>
              </a:ext>
            </a:extLst>
          </p:cNvPr>
          <p:cNvSpPr>
            <a:spLocks noGrp="1" noChangeArrowheads="1"/>
          </p:cNvSpPr>
          <p:nvPr>
            <p:ph type="body" idx="1"/>
          </p:nvPr>
        </p:nvSpPr>
        <p:spPr>
          <a:noFill/>
        </p:spPr>
        <p:txBody>
          <a:bodyPr/>
          <a:lstStyle/>
          <a:p>
            <a:r>
              <a:rPr lang="nl-NL" altLang="nl-NL"/>
              <a:t>Een andere matrix die hier bruikbaar is, is de OK Corral. Deze maakt duidelijk hoe je naar jezelf en anderen kijkt. Alleen als je positief naar jezelf en naar anderen kijkt, is het mogelijk om tot groei te komen. Alle andere vormen zijn destructief en leiden tot Agressie, Depressie of Wanhoop. Deze matrix kan op de sociale discipline matrix gelegd worden en geeft aan op welke manier groei is te bereiken.</a:t>
            </a:r>
          </a:p>
        </p:txBody>
      </p:sp>
      <p:sp>
        <p:nvSpPr>
          <p:cNvPr id="40964" name="Tijdelijke aanduiding voor dianummer 3">
            <a:extLst>
              <a:ext uri="{FF2B5EF4-FFF2-40B4-BE49-F238E27FC236}">
                <a16:creationId xmlns:a16="http://schemas.microsoft.com/office/drawing/2014/main" id="{DFFF4164-D857-485C-AEDC-ABF05189DE89}"/>
              </a:ext>
            </a:extLst>
          </p:cNvPr>
          <p:cNvSpPr>
            <a:spLocks noGrp="1"/>
          </p:cNvSpPr>
          <p:nvPr>
            <p:ph type="sldNum" sz="quarter" idx="5"/>
          </p:nvPr>
        </p:nvSpPr>
        <p:spPr>
          <a:noFill/>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25513" rtl="0" eaLnBrk="0" fontAlgn="base" latinLnBrk="0" hangingPunct="0">
              <a:lnSpc>
                <a:spcPct val="100000"/>
              </a:lnSpc>
              <a:spcBef>
                <a:spcPct val="0"/>
              </a:spcBef>
              <a:spcAft>
                <a:spcPct val="0"/>
              </a:spcAft>
              <a:buClrTx/>
              <a:buSzTx/>
              <a:buFontTx/>
              <a:buNone/>
              <a:tabLst/>
              <a:defRPr/>
            </a:pPr>
            <a:fld id="{51DAD010-7620-48C6-BE3C-E99B750D20C9}"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13</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CBAEDDDC-6B6D-4778-B860-A4AF261EF2A3}"/>
              </a:ext>
            </a:extLst>
          </p:cNvPr>
          <p:cNvSpPr>
            <a:spLocks noGrp="1" noRot="1" noChangeAspect="1" noChangeArrowheads="1" noTextEdit="1"/>
          </p:cNvSpPr>
          <p:nvPr>
            <p:ph type="sldImg"/>
          </p:nvPr>
        </p:nvSpPr>
        <p:spPr>
          <a:ln/>
        </p:spPr>
      </p:sp>
      <p:sp>
        <p:nvSpPr>
          <p:cNvPr id="45059" name="Tijdelijke aanduiding voor notities 2">
            <a:extLst>
              <a:ext uri="{FF2B5EF4-FFF2-40B4-BE49-F238E27FC236}">
                <a16:creationId xmlns:a16="http://schemas.microsoft.com/office/drawing/2014/main" id="{737444A8-CDDA-4BAF-9E12-624F5B978715}"/>
              </a:ext>
            </a:extLst>
          </p:cNvPr>
          <p:cNvSpPr>
            <a:spLocks noGrp="1" noChangeArrowheads="1"/>
          </p:cNvSpPr>
          <p:nvPr>
            <p:ph type="body" idx="1"/>
          </p:nvPr>
        </p:nvSpPr>
        <p:spPr>
          <a:noFill/>
        </p:spPr>
        <p:txBody>
          <a:bodyPr/>
          <a:lstStyle/>
          <a:p>
            <a:r>
              <a:rPr lang="nl-NL" altLang="nl-NL"/>
              <a:t>Als ik deze systemen in elkaar schuif, komen we tot de volgende matrix. De drama driehoek is in het rood ingetekend in de OK-Corral. Zoals je kunt zien leveren deze rollen geen constructief gedrag op. Om constructief te kunnen zijn, moet je in de krachtendriehoek komen. Daar zijn de mensen Assertief, Kwetsbaar en Zorgzaam. Wat betekenen deze begrippen voor mij? Assertief: Ik verstop mij niet, maar neem initiatief. Ik kom voor mezelf op! Kwetsbaar: Ik laat weten dat ik niet alles kan, en vraag anderen om mij te helpen. Zorgzaam: Als een ander mij om hulp vraagt, ondersteun ik hem in zijn kwetsbare kant, zodat hij kan groeien.</a:t>
            </a:r>
          </a:p>
        </p:txBody>
      </p:sp>
      <p:sp>
        <p:nvSpPr>
          <p:cNvPr id="45060" name="Tijdelijke aanduiding voor dianummer 3">
            <a:extLst>
              <a:ext uri="{FF2B5EF4-FFF2-40B4-BE49-F238E27FC236}">
                <a16:creationId xmlns:a16="http://schemas.microsoft.com/office/drawing/2014/main" id="{F76401F4-DFBB-4117-9414-A44B95B16DA0}"/>
              </a:ext>
            </a:extLst>
          </p:cNvPr>
          <p:cNvSpPr>
            <a:spLocks noGrp="1"/>
          </p:cNvSpPr>
          <p:nvPr>
            <p:ph type="sldNum" sz="quarter" idx="5"/>
          </p:nvPr>
        </p:nvSpPr>
        <p:spPr>
          <a:noFill/>
        </p:spPr>
        <p:txBody>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25513" rtl="0" eaLnBrk="0" fontAlgn="base" latinLnBrk="0" hangingPunct="0">
              <a:lnSpc>
                <a:spcPct val="100000"/>
              </a:lnSpc>
              <a:spcBef>
                <a:spcPct val="0"/>
              </a:spcBef>
              <a:spcAft>
                <a:spcPct val="0"/>
              </a:spcAft>
              <a:buClrTx/>
              <a:buSzTx/>
              <a:buFontTx/>
              <a:buNone/>
              <a:tabLst/>
              <a:defRPr/>
            </a:pPr>
            <a:fld id="{D1F7C700-ECBB-4FC2-8DDA-8759C8169CC0}"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5513" rtl="0" eaLnBrk="0" fontAlgn="base" latinLnBrk="0" hangingPunct="0">
                <a:lnSpc>
                  <a:spcPct val="100000"/>
                </a:lnSpc>
                <a:spcBef>
                  <a:spcPct val="0"/>
                </a:spcBef>
                <a:spcAft>
                  <a:spcPct val="0"/>
                </a:spcAft>
                <a:buClrTx/>
                <a:buSzTx/>
                <a:buFontTx/>
                <a:buNone/>
                <a:tabLst/>
                <a:defRPr/>
              </a:pPr>
              <a:t>14</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Grp="1" noChangeArrowheads="1"/>
          </p:cNvSpPr>
          <p:nvPr>
            <p:ph type="ctrTitle" sz="quarter"/>
          </p:nvPr>
        </p:nvSpPr>
        <p:spPr>
          <a:xfrm>
            <a:off x="1828800" y="1371600"/>
            <a:ext cx="8636000" cy="1905000"/>
          </a:xfrm>
        </p:spPr>
        <p:txBody>
          <a:bodyPr anchor="b"/>
          <a:lstStyle>
            <a:lvl1pPr algn="ctr">
              <a:lnSpc>
                <a:spcPct val="100000"/>
              </a:lnSpc>
              <a:defRPr sz="4400"/>
            </a:lvl1pPr>
          </a:lstStyle>
          <a:p>
            <a:pPr lvl="0"/>
            <a:r>
              <a:rPr lang="nl-NL" altLang="nl-NL" noProof="0"/>
              <a:t>Klik om de stijl te bewerken</a:t>
            </a:r>
          </a:p>
        </p:txBody>
      </p:sp>
      <p:sp>
        <p:nvSpPr>
          <p:cNvPr id="3090" name="Rectangle 18"/>
          <p:cNvSpPr>
            <a:spLocks noGrp="1" noChangeArrowheads="1"/>
          </p:cNvSpPr>
          <p:nvPr>
            <p:ph type="subTitle" sz="quarter" idx="1"/>
          </p:nvPr>
        </p:nvSpPr>
        <p:spPr>
          <a:xfrm>
            <a:off x="1828800" y="3352800"/>
            <a:ext cx="8636000" cy="457200"/>
          </a:xfrm>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Lst>
        </p:spPr>
        <p:txBody>
          <a:bodyPr lIns="91440" tIns="0" rIns="91440" bIns="0"/>
          <a:lstStyle>
            <a:lvl1pPr marL="0" indent="0" algn="ctr">
              <a:spcBef>
                <a:spcPct val="0"/>
              </a:spcBef>
              <a:buClrTx/>
              <a:buFontTx/>
              <a:buNone/>
              <a:defRPr/>
            </a:lvl1pPr>
          </a:lstStyle>
          <a:p>
            <a:pPr lvl="0"/>
            <a:r>
              <a:rPr lang="nl-NL" altLang="nl-NL" noProof="0"/>
              <a:t>Klik om de ondertitelstijl van het model te bewerken</a:t>
            </a:r>
          </a:p>
        </p:txBody>
      </p:sp>
      <p:sp>
        <p:nvSpPr>
          <p:cNvPr id="4" name="Rectangle 29">
            <a:extLst>
              <a:ext uri="{FF2B5EF4-FFF2-40B4-BE49-F238E27FC236}">
                <a16:creationId xmlns:a16="http://schemas.microsoft.com/office/drawing/2014/main" id="{115FC646-7BE6-402B-9180-288E9EFA8DE8}"/>
              </a:ext>
            </a:extLst>
          </p:cNvPr>
          <p:cNvSpPr>
            <a:spLocks noGrp="1" noChangeArrowheads="1"/>
          </p:cNvSpPr>
          <p:nvPr>
            <p:ph type="dt" sz="half" idx="10"/>
          </p:nvPr>
        </p:nvSpPr>
        <p:spPr/>
        <p:txBody>
          <a:bodyPr/>
          <a:lstStyle>
            <a:lvl1pPr>
              <a:defRPr/>
            </a:lvl1pPr>
          </a:lstStyle>
          <a:p>
            <a:pPr>
              <a:defRPr/>
            </a:pPr>
            <a:endParaRPr lang="nl-NL" altLang="nl-NL"/>
          </a:p>
        </p:txBody>
      </p:sp>
      <p:sp>
        <p:nvSpPr>
          <p:cNvPr id="5" name="Rectangle 30">
            <a:extLst>
              <a:ext uri="{FF2B5EF4-FFF2-40B4-BE49-F238E27FC236}">
                <a16:creationId xmlns:a16="http://schemas.microsoft.com/office/drawing/2014/main" id="{DB76A9A4-9E7A-4D7F-914F-543A69D50F84}"/>
              </a:ext>
            </a:extLst>
          </p:cNvPr>
          <p:cNvSpPr>
            <a:spLocks noGrp="1" noChangeArrowheads="1"/>
          </p:cNvSpPr>
          <p:nvPr>
            <p:ph type="ftr" sz="quarter" idx="11"/>
          </p:nvPr>
        </p:nvSpPr>
        <p:spPr/>
        <p:txBody>
          <a:bodyPr/>
          <a:lstStyle>
            <a:lvl1pPr>
              <a:defRPr/>
            </a:lvl1pPr>
          </a:lstStyle>
          <a:p>
            <a:pPr>
              <a:defRPr/>
            </a:pPr>
            <a:endParaRPr lang="nl-NL" altLang="nl-NL"/>
          </a:p>
        </p:txBody>
      </p:sp>
      <p:sp>
        <p:nvSpPr>
          <p:cNvPr id="6" name="Rectangle 31">
            <a:extLst>
              <a:ext uri="{FF2B5EF4-FFF2-40B4-BE49-F238E27FC236}">
                <a16:creationId xmlns:a16="http://schemas.microsoft.com/office/drawing/2014/main" id="{C4D5A80E-7C9D-4793-8CE8-1A821BE008ED}"/>
              </a:ext>
            </a:extLst>
          </p:cNvPr>
          <p:cNvSpPr>
            <a:spLocks noGrp="1" noChangeArrowheads="1"/>
          </p:cNvSpPr>
          <p:nvPr>
            <p:ph type="sldNum" sz="quarter" idx="12"/>
          </p:nvPr>
        </p:nvSpPr>
        <p:spPr/>
        <p:txBody>
          <a:bodyPr/>
          <a:lstStyle>
            <a:lvl1pPr>
              <a:defRPr/>
            </a:lvl1pPr>
          </a:lstStyle>
          <a:p>
            <a:pPr>
              <a:defRPr/>
            </a:pPr>
            <a:fld id="{AA7AD9FC-CB3F-4C10-94DA-295D4E5CC148}" type="slidenum">
              <a:rPr lang="nl-NL" altLang="nl-NL"/>
              <a:pPr>
                <a:defRPr/>
              </a:pPr>
              <a:t>‹nr.›</a:t>
            </a:fld>
            <a:endParaRPr lang="nl-NL" altLang="nl-NL"/>
          </a:p>
        </p:txBody>
      </p:sp>
    </p:spTree>
    <p:extLst>
      <p:ext uri="{BB962C8B-B14F-4D97-AF65-F5344CB8AC3E}">
        <p14:creationId xmlns:p14="http://schemas.microsoft.com/office/powerpoint/2010/main" val="48081744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4">
            <a:extLst>
              <a:ext uri="{FF2B5EF4-FFF2-40B4-BE49-F238E27FC236}">
                <a16:creationId xmlns:a16="http://schemas.microsoft.com/office/drawing/2014/main" id="{1058551D-D313-45A8-A2A2-FA64E389C045}"/>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25">
            <a:extLst>
              <a:ext uri="{FF2B5EF4-FFF2-40B4-BE49-F238E27FC236}">
                <a16:creationId xmlns:a16="http://schemas.microsoft.com/office/drawing/2014/main" id="{90F7832B-1AA0-4CB5-9F90-32FABDBDEDC7}"/>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26">
            <a:extLst>
              <a:ext uri="{FF2B5EF4-FFF2-40B4-BE49-F238E27FC236}">
                <a16:creationId xmlns:a16="http://schemas.microsoft.com/office/drawing/2014/main" id="{652D0029-65BF-4AE0-8704-3184CF0CCE5E}"/>
              </a:ext>
            </a:extLst>
          </p:cNvPr>
          <p:cNvSpPr>
            <a:spLocks noGrp="1" noChangeArrowheads="1"/>
          </p:cNvSpPr>
          <p:nvPr>
            <p:ph type="sldNum" sz="quarter" idx="12"/>
          </p:nvPr>
        </p:nvSpPr>
        <p:spPr>
          <a:ln/>
        </p:spPr>
        <p:txBody>
          <a:bodyPr/>
          <a:lstStyle>
            <a:lvl1pPr>
              <a:defRPr/>
            </a:lvl1pPr>
          </a:lstStyle>
          <a:p>
            <a:pPr>
              <a:defRPr/>
            </a:pPr>
            <a:fld id="{DD5ED457-6D44-41B5-BAB9-E4031AA0DCC2}" type="slidenum">
              <a:rPr lang="nl-NL" altLang="nl-NL"/>
              <a:pPr>
                <a:defRPr/>
              </a:pPr>
              <a:t>‹nr.›</a:t>
            </a:fld>
            <a:endParaRPr lang="nl-NL" altLang="nl-NL"/>
          </a:p>
        </p:txBody>
      </p:sp>
    </p:spTree>
    <p:extLst>
      <p:ext uri="{BB962C8B-B14F-4D97-AF65-F5344CB8AC3E}">
        <p14:creationId xmlns:p14="http://schemas.microsoft.com/office/powerpoint/2010/main" val="29984155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432800" y="819150"/>
            <a:ext cx="1930400" cy="48196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2641600" y="819150"/>
            <a:ext cx="5588000" cy="48196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4">
            <a:extLst>
              <a:ext uri="{FF2B5EF4-FFF2-40B4-BE49-F238E27FC236}">
                <a16:creationId xmlns:a16="http://schemas.microsoft.com/office/drawing/2014/main" id="{49900F0A-4A2C-4ACA-AF2F-A6DB1955F586}"/>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25">
            <a:extLst>
              <a:ext uri="{FF2B5EF4-FFF2-40B4-BE49-F238E27FC236}">
                <a16:creationId xmlns:a16="http://schemas.microsoft.com/office/drawing/2014/main" id="{E909E412-82CD-4C5E-9089-72581CFFC05B}"/>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26">
            <a:extLst>
              <a:ext uri="{FF2B5EF4-FFF2-40B4-BE49-F238E27FC236}">
                <a16:creationId xmlns:a16="http://schemas.microsoft.com/office/drawing/2014/main" id="{A3CE2469-55CA-4D0B-9947-BBF5A137C200}"/>
              </a:ext>
            </a:extLst>
          </p:cNvPr>
          <p:cNvSpPr>
            <a:spLocks noGrp="1" noChangeArrowheads="1"/>
          </p:cNvSpPr>
          <p:nvPr>
            <p:ph type="sldNum" sz="quarter" idx="12"/>
          </p:nvPr>
        </p:nvSpPr>
        <p:spPr>
          <a:ln/>
        </p:spPr>
        <p:txBody>
          <a:bodyPr/>
          <a:lstStyle>
            <a:lvl1pPr>
              <a:defRPr/>
            </a:lvl1pPr>
          </a:lstStyle>
          <a:p>
            <a:pPr>
              <a:defRPr/>
            </a:pPr>
            <a:fld id="{76FCF116-F5EE-418E-AD7B-33552AEB074E}" type="slidenum">
              <a:rPr lang="nl-NL" altLang="nl-NL"/>
              <a:pPr>
                <a:defRPr/>
              </a:pPr>
              <a:t>‹nr.›</a:t>
            </a:fld>
            <a:endParaRPr lang="nl-NL" altLang="nl-NL"/>
          </a:p>
        </p:txBody>
      </p:sp>
    </p:spTree>
    <p:extLst>
      <p:ext uri="{BB962C8B-B14F-4D97-AF65-F5344CB8AC3E}">
        <p14:creationId xmlns:p14="http://schemas.microsoft.com/office/powerpoint/2010/main" val="316200503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4">
            <a:extLst>
              <a:ext uri="{FF2B5EF4-FFF2-40B4-BE49-F238E27FC236}">
                <a16:creationId xmlns:a16="http://schemas.microsoft.com/office/drawing/2014/main" id="{007F4795-49F4-4927-9AEA-51F73C7FD213}"/>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25">
            <a:extLst>
              <a:ext uri="{FF2B5EF4-FFF2-40B4-BE49-F238E27FC236}">
                <a16:creationId xmlns:a16="http://schemas.microsoft.com/office/drawing/2014/main" id="{72522E45-4204-4B91-9EAD-7C804E68A921}"/>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26">
            <a:extLst>
              <a:ext uri="{FF2B5EF4-FFF2-40B4-BE49-F238E27FC236}">
                <a16:creationId xmlns:a16="http://schemas.microsoft.com/office/drawing/2014/main" id="{B9161A61-CB55-4B24-9189-93AF16BE9865}"/>
              </a:ext>
            </a:extLst>
          </p:cNvPr>
          <p:cNvSpPr>
            <a:spLocks noGrp="1" noChangeArrowheads="1"/>
          </p:cNvSpPr>
          <p:nvPr>
            <p:ph type="sldNum" sz="quarter" idx="12"/>
          </p:nvPr>
        </p:nvSpPr>
        <p:spPr>
          <a:ln/>
        </p:spPr>
        <p:txBody>
          <a:bodyPr/>
          <a:lstStyle>
            <a:lvl1pPr>
              <a:defRPr/>
            </a:lvl1pPr>
          </a:lstStyle>
          <a:p>
            <a:pPr>
              <a:defRPr/>
            </a:pPr>
            <a:fld id="{592D6B1D-E6CA-42DF-90BF-4C59A78D4936}" type="slidenum">
              <a:rPr lang="nl-NL" altLang="nl-NL"/>
              <a:pPr>
                <a:defRPr/>
              </a:pPr>
              <a:t>‹nr.›</a:t>
            </a:fld>
            <a:endParaRPr lang="nl-NL" altLang="nl-NL"/>
          </a:p>
        </p:txBody>
      </p:sp>
    </p:spTree>
    <p:extLst>
      <p:ext uri="{BB962C8B-B14F-4D97-AF65-F5344CB8AC3E}">
        <p14:creationId xmlns:p14="http://schemas.microsoft.com/office/powerpoint/2010/main" val="110492434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24">
            <a:extLst>
              <a:ext uri="{FF2B5EF4-FFF2-40B4-BE49-F238E27FC236}">
                <a16:creationId xmlns:a16="http://schemas.microsoft.com/office/drawing/2014/main" id="{C7764015-6B8C-447F-A3B0-7E4F0CC23B73}"/>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25">
            <a:extLst>
              <a:ext uri="{FF2B5EF4-FFF2-40B4-BE49-F238E27FC236}">
                <a16:creationId xmlns:a16="http://schemas.microsoft.com/office/drawing/2014/main" id="{B045A6F2-5298-496F-B80F-EDC8A4DC6C44}"/>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26">
            <a:extLst>
              <a:ext uri="{FF2B5EF4-FFF2-40B4-BE49-F238E27FC236}">
                <a16:creationId xmlns:a16="http://schemas.microsoft.com/office/drawing/2014/main" id="{DED9D9A3-5A3C-4CC9-91F3-EF075CC2ED5E}"/>
              </a:ext>
            </a:extLst>
          </p:cNvPr>
          <p:cNvSpPr>
            <a:spLocks noGrp="1" noChangeArrowheads="1"/>
          </p:cNvSpPr>
          <p:nvPr>
            <p:ph type="sldNum" sz="quarter" idx="12"/>
          </p:nvPr>
        </p:nvSpPr>
        <p:spPr>
          <a:ln/>
        </p:spPr>
        <p:txBody>
          <a:bodyPr/>
          <a:lstStyle>
            <a:lvl1pPr>
              <a:defRPr/>
            </a:lvl1pPr>
          </a:lstStyle>
          <a:p>
            <a:pPr>
              <a:defRPr/>
            </a:pPr>
            <a:fld id="{875E75B0-E047-493A-9A82-9EB31C1F97B0}" type="slidenum">
              <a:rPr lang="nl-NL" altLang="nl-NL"/>
              <a:pPr>
                <a:defRPr/>
              </a:pPr>
              <a:t>‹nr.›</a:t>
            </a:fld>
            <a:endParaRPr lang="nl-NL" altLang="nl-NL"/>
          </a:p>
        </p:txBody>
      </p:sp>
    </p:spTree>
    <p:extLst>
      <p:ext uri="{BB962C8B-B14F-4D97-AF65-F5344CB8AC3E}">
        <p14:creationId xmlns:p14="http://schemas.microsoft.com/office/powerpoint/2010/main" val="355154156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641600" y="1752600"/>
            <a:ext cx="3759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604000" y="1752600"/>
            <a:ext cx="3759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24">
            <a:extLst>
              <a:ext uri="{FF2B5EF4-FFF2-40B4-BE49-F238E27FC236}">
                <a16:creationId xmlns:a16="http://schemas.microsoft.com/office/drawing/2014/main" id="{AD1BE464-7D7F-444F-B4D8-DA693F0AF394}"/>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25">
            <a:extLst>
              <a:ext uri="{FF2B5EF4-FFF2-40B4-BE49-F238E27FC236}">
                <a16:creationId xmlns:a16="http://schemas.microsoft.com/office/drawing/2014/main" id="{C4A6B83C-3D39-4AB3-AF26-05470896E4E5}"/>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26">
            <a:extLst>
              <a:ext uri="{FF2B5EF4-FFF2-40B4-BE49-F238E27FC236}">
                <a16:creationId xmlns:a16="http://schemas.microsoft.com/office/drawing/2014/main" id="{DC18DFAD-7B28-47CF-ADCE-5D5777D5E2F2}"/>
              </a:ext>
            </a:extLst>
          </p:cNvPr>
          <p:cNvSpPr>
            <a:spLocks noGrp="1" noChangeArrowheads="1"/>
          </p:cNvSpPr>
          <p:nvPr>
            <p:ph type="sldNum" sz="quarter" idx="12"/>
          </p:nvPr>
        </p:nvSpPr>
        <p:spPr>
          <a:ln/>
        </p:spPr>
        <p:txBody>
          <a:bodyPr/>
          <a:lstStyle>
            <a:lvl1pPr>
              <a:defRPr/>
            </a:lvl1pPr>
          </a:lstStyle>
          <a:p>
            <a:pPr>
              <a:defRPr/>
            </a:pPr>
            <a:fld id="{7AFF113B-1673-49CC-B5F1-C899E5B4401B}" type="slidenum">
              <a:rPr lang="nl-NL" altLang="nl-NL"/>
              <a:pPr>
                <a:defRPr/>
              </a:pPr>
              <a:t>‹nr.›</a:t>
            </a:fld>
            <a:endParaRPr lang="nl-NL" altLang="nl-NL"/>
          </a:p>
        </p:txBody>
      </p:sp>
    </p:spTree>
    <p:extLst>
      <p:ext uri="{BB962C8B-B14F-4D97-AF65-F5344CB8AC3E}">
        <p14:creationId xmlns:p14="http://schemas.microsoft.com/office/powerpoint/2010/main" val="98267497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24">
            <a:extLst>
              <a:ext uri="{FF2B5EF4-FFF2-40B4-BE49-F238E27FC236}">
                <a16:creationId xmlns:a16="http://schemas.microsoft.com/office/drawing/2014/main" id="{ACD8AAB0-2E89-4432-A85A-DE9FF577543C}"/>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25">
            <a:extLst>
              <a:ext uri="{FF2B5EF4-FFF2-40B4-BE49-F238E27FC236}">
                <a16:creationId xmlns:a16="http://schemas.microsoft.com/office/drawing/2014/main" id="{5CBDF98B-EFC8-4E84-A990-0BA5D202B08C}"/>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26">
            <a:extLst>
              <a:ext uri="{FF2B5EF4-FFF2-40B4-BE49-F238E27FC236}">
                <a16:creationId xmlns:a16="http://schemas.microsoft.com/office/drawing/2014/main" id="{CE4861A2-E1EE-4A47-B0B2-E51C0998BD94}"/>
              </a:ext>
            </a:extLst>
          </p:cNvPr>
          <p:cNvSpPr>
            <a:spLocks noGrp="1" noChangeArrowheads="1"/>
          </p:cNvSpPr>
          <p:nvPr>
            <p:ph type="sldNum" sz="quarter" idx="12"/>
          </p:nvPr>
        </p:nvSpPr>
        <p:spPr>
          <a:ln/>
        </p:spPr>
        <p:txBody>
          <a:bodyPr/>
          <a:lstStyle>
            <a:lvl1pPr>
              <a:defRPr/>
            </a:lvl1pPr>
          </a:lstStyle>
          <a:p>
            <a:pPr>
              <a:defRPr/>
            </a:pPr>
            <a:fld id="{4F4C1EC8-85A5-4D19-AD92-64C680A3A0F2}" type="slidenum">
              <a:rPr lang="nl-NL" altLang="nl-NL"/>
              <a:pPr>
                <a:defRPr/>
              </a:pPr>
              <a:t>‹nr.›</a:t>
            </a:fld>
            <a:endParaRPr lang="nl-NL" altLang="nl-NL"/>
          </a:p>
        </p:txBody>
      </p:sp>
    </p:spTree>
    <p:extLst>
      <p:ext uri="{BB962C8B-B14F-4D97-AF65-F5344CB8AC3E}">
        <p14:creationId xmlns:p14="http://schemas.microsoft.com/office/powerpoint/2010/main" val="324913708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24">
            <a:extLst>
              <a:ext uri="{FF2B5EF4-FFF2-40B4-BE49-F238E27FC236}">
                <a16:creationId xmlns:a16="http://schemas.microsoft.com/office/drawing/2014/main" id="{4AE3A3B4-C018-43DC-BDC2-BBB673B638A6}"/>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25">
            <a:extLst>
              <a:ext uri="{FF2B5EF4-FFF2-40B4-BE49-F238E27FC236}">
                <a16:creationId xmlns:a16="http://schemas.microsoft.com/office/drawing/2014/main" id="{707F04B5-E76F-4DAE-B2BD-B9FE9F5D950B}"/>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26">
            <a:extLst>
              <a:ext uri="{FF2B5EF4-FFF2-40B4-BE49-F238E27FC236}">
                <a16:creationId xmlns:a16="http://schemas.microsoft.com/office/drawing/2014/main" id="{676F6CEE-010F-4A55-94CA-1FCAEFA058D1}"/>
              </a:ext>
            </a:extLst>
          </p:cNvPr>
          <p:cNvSpPr>
            <a:spLocks noGrp="1" noChangeArrowheads="1"/>
          </p:cNvSpPr>
          <p:nvPr>
            <p:ph type="sldNum" sz="quarter" idx="12"/>
          </p:nvPr>
        </p:nvSpPr>
        <p:spPr>
          <a:ln/>
        </p:spPr>
        <p:txBody>
          <a:bodyPr/>
          <a:lstStyle>
            <a:lvl1pPr>
              <a:defRPr/>
            </a:lvl1pPr>
          </a:lstStyle>
          <a:p>
            <a:pPr>
              <a:defRPr/>
            </a:pPr>
            <a:fld id="{96B5FB9D-4832-4B7E-B9DF-F7E943BF4D28}" type="slidenum">
              <a:rPr lang="nl-NL" altLang="nl-NL"/>
              <a:pPr>
                <a:defRPr/>
              </a:pPr>
              <a:t>‹nr.›</a:t>
            </a:fld>
            <a:endParaRPr lang="nl-NL" altLang="nl-NL"/>
          </a:p>
        </p:txBody>
      </p:sp>
    </p:spTree>
    <p:extLst>
      <p:ext uri="{BB962C8B-B14F-4D97-AF65-F5344CB8AC3E}">
        <p14:creationId xmlns:p14="http://schemas.microsoft.com/office/powerpoint/2010/main" val="113107763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853BD89-B6FC-445D-8C6B-C0CFE0434B6D}"/>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25">
            <a:extLst>
              <a:ext uri="{FF2B5EF4-FFF2-40B4-BE49-F238E27FC236}">
                <a16:creationId xmlns:a16="http://schemas.microsoft.com/office/drawing/2014/main" id="{58883C89-849D-46FB-8770-B0B91DD8743E}"/>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26">
            <a:extLst>
              <a:ext uri="{FF2B5EF4-FFF2-40B4-BE49-F238E27FC236}">
                <a16:creationId xmlns:a16="http://schemas.microsoft.com/office/drawing/2014/main" id="{F4A659A0-3B92-49BB-8A9F-794E92A5B3D1}"/>
              </a:ext>
            </a:extLst>
          </p:cNvPr>
          <p:cNvSpPr>
            <a:spLocks noGrp="1" noChangeArrowheads="1"/>
          </p:cNvSpPr>
          <p:nvPr>
            <p:ph type="sldNum" sz="quarter" idx="12"/>
          </p:nvPr>
        </p:nvSpPr>
        <p:spPr>
          <a:ln/>
        </p:spPr>
        <p:txBody>
          <a:bodyPr/>
          <a:lstStyle>
            <a:lvl1pPr>
              <a:defRPr/>
            </a:lvl1pPr>
          </a:lstStyle>
          <a:p>
            <a:pPr>
              <a:defRPr/>
            </a:pPr>
            <a:fld id="{86AA7725-B727-4DF9-874C-F918C26D3A29}" type="slidenum">
              <a:rPr lang="nl-NL" altLang="nl-NL"/>
              <a:pPr>
                <a:defRPr/>
              </a:pPr>
              <a:t>‹nr.›</a:t>
            </a:fld>
            <a:endParaRPr lang="nl-NL" altLang="nl-NL"/>
          </a:p>
        </p:txBody>
      </p:sp>
    </p:spTree>
    <p:extLst>
      <p:ext uri="{BB962C8B-B14F-4D97-AF65-F5344CB8AC3E}">
        <p14:creationId xmlns:p14="http://schemas.microsoft.com/office/powerpoint/2010/main" val="421102231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4">
            <a:extLst>
              <a:ext uri="{FF2B5EF4-FFF2-40B4-BE49-F238E27FC236}">
                <a16:creationId xmlns:a16="http://schemas.microsoft.com/office/drawing/2014/main" id="{BDB19305-81F6-4F00-BF98-6E727295D32E}"/>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25">
            <a:extLst>
              <a:ext uri="{FF2B5EF4-FFF2-40B4-BE49-F238E27FC236}">
                <a16:creationId xmlns:a16="http://schemas.microsoft.com/office/drawing/2014/main" id="{FAC029AF-8951-4937-880A-7701533E9F36}"/>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26">
            <a:extLst>
              <a:ext uri="{FF2B5EF4-FFF2-40B4-BE49-F238E27FC236}">
                <a16:creationId xmlns:a16="http://schemas.microsoft.com/office/drawing/2014/main" id="{C17C700E-686D-429D-9D96-1F4AC69589E6}"/>
              </a:ext>
            </a:extLst>
          </p:cNvPr>
          <p:cNvSpPr>
            <a:spLocks noGrp="1" noChangeArrowheads="1"/>
          </p:cNvSpPr>
          <p:nvPr>
            <p:ph type="sldNum" sz="quarter" idx="12"/>
          </p:nvPr>
        </p:nvSpPr>
        <p:spPr>
          <a:ln/>
        </p:spPr>
        <p:txBody>
          <a:bodyPr/>
          <a:lstStyle>
            <a:lvl1pPr>
              <a:defRPr/>
            </a:lvl1pPr>
          </a:lstStyle>
          <a:p>
            <a:pPr>
              <a:defRPr/>
            </a:pPr>
            <a:fld id="{06EBE4B1-8A2E-4D2D-941F-282945C046D3}" type="slidenum">
              <a:rPr lang="nl-NL" altLang="nl-NL"/>
              <a:pPr>
                <a:defRPr/>
              </a:pPr>
              <a:t>‹nr.›</a:t>
            </a:fld>
            <a:endParaRPr lang="nl-NL" altLang="nl-NL"/>
          </a:p>
        </p:txBody>
      </p:sp>
    </p:spTree>
    <p:extLst>
      <p:ext uri="{BB962C8B-B14F-4D97-AF65-F5344CB8AC3E}">
        <p14:creationId xmlns:p14="http://schemas.microsoft.com/office/powerpoint/2010/main" val="142220748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24">
            <a:extLst>
              <a:ext uri="{FF2B5EF4-FFF2-40B4-BE49-F238E27FC236}">
                <a16:creationId xmlns:a16="http://schemas.microsoft.com/office/drawing/2014/main" id="{CB7A830E-F9B5-4E08-B982-E2E36009D344}"/>
              </a:ext>
            </a:extLst>
          </p:cNvPr>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25">
            <a:extLst>
              <a:ext uri="{FF2B5EF4-FFF2-40B4-BE49-F238E27FC236}">
                <a16:creationId xmlns:a16="http://schemas.microsoft.com/office/drawing/2014/main" id="{BDD09D1C-36F8-415E-B4D4-3612595C484F}"/>
              </a:ext>
            </a:extLst>
          </p:cNvPr>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26">
            <a:extLst>
              <a:ext uri="{FF2B5EF4-FFF2-40B4-BE49-F238E27FC236}">
                <a16:creationId xmlns:a16="http://schemas.microsoft.com/office/drawing/2014/main" id="{944A23ED-1D43-4F82-B5BA-66D1FDE1854C}"/>
              </a:ext>
            </a:extLst>
          </p:cNvPr>
          <p:cNvSpPr>
            <a:spLocks noGrp="1" noChangeArrowheads="1"/>
          </p:cNvSpPr>
          <p:nvPr>
            <p:ph type="sldNum" sz="quarter" idx="12"/>
          </p:nvPr>
        </p:nvSpPr>
        <p:spPr>
          <a:ln/>
        </p:spPr>
        <p:txBody>
          <a:bodyPr/>
          <a:lstStyle>
            <a:lvl1pPr>
              <a:defRPr/>
            </a:lvl1pPr>
          </a:lstStyle>
          <a:p>
            <a:pPr>
              <a:defRPr/>
            </a:pPr>
            <a:fld id="{E5A3E4E1-AF41-45A2-B77D-A8A7F41D5624}" type="slidenum">
              <a:rPr lang="nl-NL" altLang="nl-NL"/>
              <a:pPr>
                <a:defRPr/>
              </a:pPr>
              <a:t>‹nr.›</a:t>
            </a:fld>
            <a:endParaRPr lang="nl-NL" altLang="nl-NL"/>
          </a:p>
        </p:txBody>
      </p:sp>
    </p:spTree>
    <p:extLst>
      <p:ext uri="{BB962C8B-B14F-4D97-AF65-F5344CB8AC3E}">
        <p14:creationId xmlns:p14="http://schemas.microsoft.com/office/powerpoint/2010/main" val="418553227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7E5F5773-16B1-4FE1-90E0-BA52C12C1806}"/>
              </a:ext>
            </a:extLst>
          </p:cNvPr>
          <p:cNvSpPr>
            <a:spLocks noGrp="1" noChangeArrowheads="1"/>
          </p:cNvSpPr>
          <p:nvPr>
            <p:ph type="title"/>
          </p:nvPr>
        </p:nvSpPr>
        <p:spPr bwMode="auto">
          <a:xfrm>
            <a:off x="2641600" y="819150"/>
            <a:ext cx="772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nl-NL" altLang="nl-NL"/>
              <a:t>Klik om het opmaakprofiel van de modeltitel te bewerken</a:t>
            </a:r>
          </a:p>
        </p:txBody>
      </p:sp>
      <p:sp>
        <p:nvSpPr>
          <p:cNvPr id="1027" name="Rectangle 4">
            <a:extLst>
              <a:ext uri="{FF2B5EF4-FFF2-40B4-BE49-F238E27FC236}">
                <a16:creationId xmlns:a16="http://schemas.microsoft.com/office/drawing/2014/main" id="{3689DC59-AC32-4F30-AB30-E99FB2848EE3}"/>
              </a:ext>
            </a:extLst>
          </p:cNvPr>
          <p:cNvSpPr>
            <a:spLocks noGrp="1" noChangeArrowheads="1"/>
          </p:cNvSpPr>
          <p:nvPr>
            <p:ph type="body" idx="1"/>
          </p:nvPr>
        </p:nvSpPr>
        <p:spPr bwMode="auto">
          <a:xfrm>
            <a:off x="2641600" y="1752600"/>
            <a:ext cx="772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48" name="Rectangle 24">
            <a:extLst>
              <a:ext uri="{FF2B5EF4-FFF2-40B4-BE49-F238E27FC236}">
                <a16:creationId xmlns:a16="http://schemas.microsoft.com/office/drawing/2014/main" id="{B51F545C-7D2A-4D01-B3A2-288C98717275}"/>
              </a:ext>
            </a:extLst>
          </p:cNvPr>
          <p:cNvSpPr>
            <a:spLocks noGrp="1" noChangeArrowheads="1"/>
          </p:cNvSpPr>
          <p:nvPr>
            <p:ph type="dt" sz="half" idx="2"/>
          </p:nvPr>
        </p:nvSpPr>
        <p:spPr bwMode="auto">
          <a:xfrm>
            <a:off x="1117600" y="6248400"/>
            <a:ext cx="355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b" anchorCtr="0" compatLnSpc="1">
            <a:prstTxWarp prst="textNoShape">
              <a:avLst/>
            </a:prstTxWarp>
          </a:bodyPr>
          <a:lstStyle>
            <a:lvl1pPr eaLnBrk="1" hangingPunct="1">
              <a:defRPr sz="1000">
                <a:solidFill>
                  <a:schemeClr val="bg1"/>
                </a:solidFill>
                <a:latin typeface="+mn-lt"/>
              </a:defRPr>
            </a:lvl1pPr>
          </a:lstStyle>
          <a:p>
            <a:pPr>
              <a:defRPr/>
            </a:pPr>
            <a:endParaRPr lang="nl-NL" altLang="nl-NL"/>
          </a:p>
        </p:txBody>
      </p:sp>
      <p:sp>
        <p:nvSpPr>
          <p:cNvPr id="1049" name="Rectangle 25">
            <a:extLst>
              <a:ext uri="{FF2B5EF4-FFF2-40B4-BE49-F238E27FC236}">
                <a16:creationId xmlns:a16="http://schemas.microsoft.com/office/drawing/2014/main" id="{C8C28C2D-E986-47C0-B552-6ED7425F9503}"/>
              </a:ext>
            </a:extLst>
          </p:cNvPr>
          <p:cNvSpPr>
            <a:spLocks noGrp="1" noChangeArrowheads="1"/>
          </p:cNvSpPr>
          <p:nvPr>
            <p:ph type="ftr" sz="quarter" idx="3"/>
          </p:nvPr>
        </p:nvSpPr>
        <p:spPr bwMode="auto">
          <a:xfrm>
            <a:off x="4775200" y="6248400"/>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b" anchorCtr="0" compatLnSpc="1">
            <a:prstTxWarp prst="textNoShape">
              <a:avLst/>
            </a:prstTxWarp>
          </a:bodyPr>
          <a:lstStyle>
            <a:lvl1pPr eaLnBrk="1" hangingPunct="1">
              <a:defRPr sz="1000">
                <a:solidFill>
                  <a:schemeClr val="bg1"/>
                </a:solidFill>
                <a:latin typeface="+mn-lt"/>
              </a:defRPr>
            </a:lvl1pPr>
          </a:lstStyle>
          <a:p>
            <a:pPr>
              <a:defRPr/>
            </a:pPr>
            <a:endParaRPr lang="nl-NL" altLang="nl-NL"/>
          </a:p>
        </p:txBody>
      </p:sp>
      <p:sp>
        <p:nvSpPr>
          <p:cNvPr id="1050" name="Rectangle 26">
            <a:extLst>
              <a:ext uri="{FF2B5EF4-FFF2-40B4-BE49-F238E27FC236}">
                <a16:creationId xmlns:a16="http://schemas.microsoft.com/office/drawing/2014/main" id="{1B9E7D8F-7F41-4FE6-949A-BAE4DE3B5D97}"/>
              </a:ext>
            </a:extLst>
          </p:cNvPr>
          <p:cNvSpPr>
            <a:spLocks noGrp="1" noChangeArrowheads="1"/>
          </p:cNvSpPr>
          <p:nvPr>
            <p:ph type="sldNum" sz="quarter" idx="4"/>
          </p:nvPr>
        </p:nvSpPr>
        <p:spPr bwMode="auto">
          <a:xfrm>
            <a:off x="10058400" y="6248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b" anchorCtr="0" compatLnSpc="1">
            <a:prstTxWarp prst="textNoShape">
              <a:avLst/>
            </a:prstTxWarp>
          </a:bodyPr>
          <a:lstStyle>
            <a:lvl1pPr algn="r" eaLnBrk="1" hangingPunct="1">
              <a:defRPr sz="1000">
                <a:solidFill>
                  <a:schemeClr val="bg1"/>
                </a:solidFill>
                <a:latin typeface="+mn-lt"/>
              </a:defRPr>
            </a:lvl1pPr>
          </a:lstStyle>
          <a:p>
            <a:pPr>
              <a:defRPr/>
            </a:pPr>
            <a:fld id="{FE7A32FE-5962-4499-A576-969019C3C0B1}" type="slidenum">
              <a:rPr lang="nl-NL" altLang="nl-NL"/>
              <a:pPr>
                <a:defRPr/>
              </a:pPr>
              <a:t>‹nr.›</a:t>
            </a:fld>
            <a:endParaRPr lang="nl-NL" altLang="nl-NL"/>
          </a:p>
        </p:txBody>
      </p:sp>
    </p:spTree>
    <p:extLst>
      <p:ext uri="{BB962C8B-B14F-4D97-AF65-F5344CB8AC3E}">
        <p14:creationId xmlns:p14="http://schemas.microsoft.com/office/powerpoint/2010/main" val="63936056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l" rtl="0" eaLnBrk="0" fontAlgn="base" hangingPunct="0">
        <a:lnSpc>
          <a:spcPct val="90000"/>
        </a:lnSpc>
        <a:spcBef>
          <a:spcPct val="0"/>
        </a:spcBef>
        <a:spcAft>
          <a:spcPct val="0"/>
        </a:spcAft>
        <a:defRPr sz="2400" b="1">
          <a:solidFill>
            <a:schemeClr val="bg1"/>
          </a:solidFill>
          <a:latin typeface="+mj-lt"/>
          <a:ea typeface="+mj-ea"/>
          <a:cs typeface="+mj-cs"/>
        </a:defRPr>
      </a:lvl1pPr>
      <a:lvl2pPr algn="l" rtl="0" eaLnBrk="0" fontAlgn="base" hangingPunct="0">
        <a:lnSpc>
          <a:spcPct val="90000"/>
        </a:lnSpc>
        <a:spcBef>
          <a:spcPct val="0"/>
        </a:spcBef>
        <a:spcAft>
          <a:spcPct val="0"/>
        </a:spcAft>
        <a:defRPr sz="2400" b="1">
          <a:solidFill>
            <a:schemeClr val="bg1"/>
          </a:solidFill>
          <a:latin typeface="Century Gothic" pitchFamily="34" charset="0"/>
        </a:defRPr>
      </a:lvl2pPr>
      <a:lvl3pPr algn="l" rtl="0" eaLnBrk="0" fontAlgn="base" hangingPunct="0">
        <a:lnSpc>
          <a:spcPct val="90000"/>
        </a:lnSpc>
        <a:spcBef>
          <a:spcPct val="0"/>
        </a:spcBef>
        <a:spcAft>
          <a:spcPct val="0"/>
        </a:spcAft>
        <a:defRPr sz="2400" b="1">
          <a:solidFill>
            <a:schemeClr val="bg1"/>
          </a:solidFill>
          <a:latin typeface="Century Gothic" pitchFamily="34" charset="0"/>
        </a:defRPr>
      </a:lvl3pPr>
      <a:lvl4pPr algn="l" rtl="0" eaLnBrk="0" fontAlgn="base" hangingPunct="0">
        <a:lnSpc>
          <a:spcPct val="90000"/>
        </a:lnSpc>
        <a:spcBef>
          <a:spcPct val="0"/>
        </a:spcBef>
        <a:spcAft>
          <a:spcPct val="0"/>
        </a:spcAft>
        <a:defRPr sz="2400" b="1">
          <a:solidFill>
            <a:schemeClr val="bg1"/>
          </a:solidFill>
          <a:latin typeface="Century Gothic" pitchFamily="34" charset="0"/>
        </a:defRPr>
      </a:lvl4pPr>
      <a:lvl5pPr algn="l" rtl="0" eaLnBrk="0" fontAlgn="base" hangingPunct="0">
        <a:lnSpc>
          <a:spcPct val="90000"/>
        </a:lnSpc>
        <a:spcBef>
          <a:spcPct val="0"/>
        </a:spcBef>
        <a:spcAft>
          <a:spcPct val="0"/>
        </a:spcAft>
        <a:defRPr sz="2400" b="1">
          <a:solidFill>
            <a:schemeClr val="bg1"/>
          </a:solidFill>
          <a:latin typeface="Century Gothic" pitchFamily="34" charset="0"/>
        </a:defRPr>
      </a:lvl5pPr>
      <a:lvl6pPr marL="457200" algn="l" rtl="0" eaLnBrk="1" fontAlgn="base" hangingPunct="1">
        <a:lnSpc>
          <a:spcPct val="90000"/>
        </a:lnSpc>
        <a:spcBef>
          <a:spcPct val="0"/>
        </a:spcBef>
        <a:spcAft>
          <a:spcPct val="0"/>
        </a:spcAft>
        <a:defRPr sz="2400" b="1">
          <a:solidFill>
            <a:schemeClr val="bg1"/>
          </a:solidFill>
          <a:latin typeface="Century Gothic" pitchFamily="34" charset="0"/>
        </a:defRPr>
      </a:lvl6pPr>
      <a:lvl7pPr marL="914400" algn="l" rtl="0" eaLnBrk="1" fontAlgn="base" hangingPunct="1">
        <a:lnSpc>
          <a:spcPct val="90000"/>
        </a:lnSpc>
        <a:spcBef>
          <a:spcPct val="0"/>
        </a:spcBef>
        <a:spcAft>
          <a:spcPct val="0"/>
        </a:spcAft>
        <a:defRPr sz="2400" b="1">
          <a:solidFill>
            <a:schemeClr val="bg1"/>
          </a:solidFill>
          <a:latin typeface="Century Gothic" pitchFamily="34" charset="0"/>
        </a:defRPr>
      </a:lvl7pPr>
      <a:lvl8pPr marL="1371600" algn="l" rtl="0" eaLnBrk="1" fontAlgn="base" hangingPunct="1">
        <a:lnSpc>
          <a:spcPct val="90000"/>
        </a:lnSpc>
        <a:spcBef>
          <a:spcPct val="0"/>
        </a:spcBef>
        <a:spcAft>
          <a:spcPct val="0"/>
        </a:spcAft>
        <a:defRPr sz="2400" b="1">
          <a:solidFill>
            <a:schemeClr val="bg1"/>
          </a:solidFill>
          <a:latin typeface="Century Gothic" pitchFamily="34" charset="0"/>
        </a:defRPr>
      </a:lvl8pPr>
      <a:lvl9pPr marL="1828800" algn="l" rtl="0" eaLnBrk="1" fontAlgn="base" hangingPunct="1">
        <a:lnSpc>
          <a:spcPct val="90000"/>
        </a:lnSpc>
        <a:spcBef>
          <a:spcPct val="0"/>
        </a:spcBef>
        <a:spcAft>
          <a:spcPct val="0"/>
        </a:spcAft>
        <a:defRPr sz="2400" b="1">
          <a:solidFill>
            <a:schemeClr val="bg1"/>
          </a:solidFill>
          <a:latin typeface="Century Gothic" pitchFamily="34" charset="0"/>
        </a:defRPr>
      </a:lvl9pPr>
    </p:titleStyle>
    <p:bodyStyle>
      <a:lvl1pPr marL="342900" indent="-342900" algn="l" rtl="0" eaLnBrk="0" fontAlgn="base" hangingPunct="0">
        <a:spcBef>
          <a:spcPct val="50000"/>
        </a:spcBef>
        <a:spcAft>
          <a:spcPct val="0"/>
        </a:spcAft>
        <a:buClr>
          <a:schemeClr val="bg1"/>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200">
          <a:solidFill>
            <a:schemeClr val="bg1"/>
          </a:solidFill>
          <a:latin typeface="+mn-lt"/>
        </a:defRPr>
      </a:lvl2pPr>
      <a:lvl3pPr marL="1085850" indent="-228600" algn="l" rtl="0" eaLnBrk="0" fontAlgn="base" hangingPunct="0">
        <a:spcBef>
          <a:spcPct val="20000"/>
        </a:spcBef>
        <a:spcAft>
          <a:spcPct val="0"/>
        </a:spcAft>
        <a:buClr>
          <a:schemeClr val="bg1"/>
        </a:buClr>
        <a:buChar char="•"/>
        <a:defRPr sz="2000">
          <a:solidFill>
            <a:schemeClr val="bg1"/>
          </a:solidFill>
          <a:latin typeface="+mn-lt"/>
        </a:defRPr>
      </a:lvl3pPr>
      <a:lvl4pPr marL="1428750" indent="-228600" algn="l" rtl="0" eaLnBrk="0" fontAlgn="base" hangingPunct="0">
        <a:spcBef>
          <a:spcPct val="20000"/>
        </a:spcBef>
        <a:spcAft>
          <a:spcPct val="0"/>
        </a:spcAft>
        <a:buClr>
          <a:schemeClr val="bg1"/>
        </a:buClr>
        <a:buChar char="•"/>
        <a:defRPr>
          <a:solidFill>
            <a:schemeClr val="bg1"/>
          </a:solidFill>
          <a:latin typeface="+mn-lt"/>
        </a:defRPr>
      </a:lvl4pPr>
      <a:lvl5pPr marL="1771650" indent="-228600" algn="l" rtl="0" eaLnBrk="0" fontAlgn="base" hangingPunct="0">
        <a:spcBef>
          <a:spcPct val="20000"/>
        </a:spcBef>
        <a:spcAft>
          <a:spcPct val="0"/>
        </a:spcAft>
        <a:buClr>
          <a:schemeClr val="bg1"/>
        </a:buClr>
        <a:buChar char="•"/>
        <a:defRPr sz="1600">
          <a:solidFill>
            <a:schemeClr val="bg1"/>
          </a:solidFill>
          <a:latin typeface="+mn-lt"/>
        </a:defRPr>
      </a:lvl5pPr>
      <a:lvl6pPr marL="2228850" indent="-228600" algn="l" rtl="0" eaLnBrk="1" fontAlgn="base" hangingPunct="1">
        <a:spcBef>
          <a:spcPct val="20000"/>
        </a:spcBef>
        <a:spcAft>
          <a:spcPct val="0"/>
        </a:spcAft>
        <a:buClr>
          <a:schemeClr val="bg1"/>
        </a:buClr>
        <a:buChar char="•"/>
        <a:defRPr sz="1600">
          <a:solidFill>
            <a:schemeClr val="bg1"/>
          </a:solidFill>
          <a:latin typeface="+mn-lt"/>
        </a:defRPr>
      </a:lvl6pPr>
      <a:lvl7pPr marL="2686050" indent="-228600" algn="l" rtl="0" eaLnBrk="1" fontAlgn="base" hangingPunct="1">
        <a:spcBef>
          <a:spcPct val="20000"/>
        </a:spcBef>
        <a:spcAft>
          <a:spcPct val="0"/>
        </a:spcAft>
        <a:buClr>
          <a:schemeClr val="bg1"/>
        </a:buClr>
        <a:buChar char="•"/>
        <a:defRPr sz="1600">
          <a:solidFill>
            <a:schemeClr val="bg1"/>
          </a:solidFill>
          <a:latin typeface="+mn-lt"/>
        </a:defRPr>
      </a:lvl7pPr>
      <a:lvl8pPr marL="3143250" indent="-228600" algn="l" rtl="0" eaLnBrk="1" fontAlgn="base" hangingPunct="1">
        <a:spcBef>
          <a:spcPct val="20000"/>
        </a:spcBef>
        <a:spcAft>
          <a:spcPct val="0"/>
        </a:spcAft>
        <a:buClr>
          <a:schemeClr val="bg1"/>
        </a:buClr>
        <a:buChar char="•"/>
        <a:defRPr sz="1600">
          <a:solidFill>
            <a:schemeClr val="bg1"/>
          </a:solidFill>
          <a:latin typeface="+mn-lt"/>
        </a:defRPr>
      </a:lvl8pPr>
      <a:lvl9pPr marL="3600450" indent="-228600"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46991101-F52B-45A4-B55F-7D92CA2C6BAD}"/>
              </a:ext>
            </a:extLst>
          </p:cNvPr>
          <p:cNvSpPr>
            <a:spLocks noGrp="1" noChangeArrowheads="1"/>
          </p:cNvSpPr>
          <p:nvPr>
            <p:ph type="ctrTitle"/>
          </p:nvPr>
        </p:nvSpPr>
        <p:spPr/>
        <p:txBody>
          <a:bodyPr/>
          <a:lstStyle/>
          <a:p>
            <a:pPr eaLnBrk="1" hangingPunct="1"/>
            <a:r>
              <a:rPr lang="nl-NL" altLang="nl-NL"/>
              <a:t>Pilot Team Techniek</a:t>
            </a:r>
          </a:p>
        </p:txBody>
      </p:sp>
      <p:sp>
        <p:nvSpPr>
          <p:cNvPr id="5123" name="Rectangle 2">
            <a:extLst>
              <a:ext uri="{FF2B5EF4-FFF2-40B4-BE49-F238E27FC236}">
                <a16:creationId xmlns:a16="http://schemas.microsoft.com/office/drawing/2014/main" id="{8AD673B3-3984-4FE7-8CAD-FDFA0771A604}"/>
              </a:ext>
            </a:extLst>
          </p:cNvPr>
          <p:cNvSpPr>
            <a:spLocks noGrp="1" noChangeArrowheads="1"/>
          </p:cNvSpPr>
          <p:nvPr>
            <p:ph type="subTitle" idx="1"/>
          </p:nvPr>
        </p:nvSpPr>
        <p:spPr/>
        <p:txBody>
          <a:bodyPr/>
          <a:lstStyle/>
          <a:p>
            <a:pPr eaLnBrk="1" hangingPunct="1"/>
            <a:r>
              <a:rPr lang="nl-NL" altLang="nl-NL"/>
              <a:t>Goed onderwijs voor de Techniek leerling.</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E5B572E5-B422-47DB-BB63-074DE593730C}"/>
              </a:ext>
            </a:extLst>
          </p:cNvPr>
          <p:cNvSpPr>
            <a:spLocks noGrp="1" noChangeArrowheads="1"/>
          </p:cNvSpPr>
          <p:nvPr>
            <p:ph type="title"/>
          </p:nvPr>
        </p:nvSpPr>
        <p:spPr/>
        <p:txBody>
          <a:bodyPr/>
          <a:lstStyle/>
          <a:p>
            <a:pPr eaLnBrk="1" hangingPunct="1"/>
            <a:r>
              <a:rPr lang="en-GB" altLang="nl-NL"/>
              <a:t>Concreet:</a:t>
            </a:r>
            <a:endParaRPr lang="nl-NL" altLang="nl-NL"/>
          </a:p>
        </p:txBody>
      </p:sp>
      <p:sp>
        <p:nvSpPr>
          <p:cNvPr id="27651" name="Tijdelijke aanduiding voor inhoud 2">
            <a:extLst>
              <a:ext uri="{FF2B5EF4-FFF2-40B4-BE49-F238E27FC236}">
                <a16:creationId xmlns:a16="http://schemas.microsoft.com/office/drawing/2014/main" id="{5CB87B12-AD5C-49C3-9DC5-ABBFBD25831D}"/>
              </a:ext>
            </a:extLst>
          </p:cNvPr>
          <p:cNvSpPr>
            <a:spLocks noGrp="1" noChangeArrowheads="1"/>
          </p:cNvSpPr>
          <p:nvPr>
            <p:ph idx="1"/>
          </p:nvPr>
        </p:nvSpPr>
        <p:spPr>
          <a:xfrm>
            <a:off x="2115879" y="1752600"/>
            <a:ext cx="7509135" cy="4286250"/>
          </a:xfrm>
        </p:spPr>
        <p:txBody>
          <a:bodyPr/>
          <a:lstStyle/>
          <a:p>
            <a:pPr eaLnBrk="1" hangingPunct="1"/>
            <a:r>
              <a:rPr lang="en-GB" altLang="nl-NL" sz="1800" dirty="0" err="1">
                <a:latin typeface="Tw Cen MT" panose="020B0602020104020603" pitchFamily="34" charset="0"/>
              </a:rPr>
              <a:t>Aantal</a:t>
            </a:r>
            <a:r>
              <a:rPr lang="en-GB" altLang="nl-NL" sz="1800" dirty="0">
                <a:latin typeface="Tw Cen MT" panose="020B0602020104020603" pitchFamily="34" charset="0"/>
              </a:rPr>
              <a:t> </a:t>
            </a:r>
            <a:r>
              <a:rPr lang="en-GB" altLang="nl-NL" sz="1800" dirty="0" err="1">
                <a:latin typeface="Tw Cen MT" panose="020B0602020104020603" pitchFamily="34" charset="0"/>
              </a:rPr>
              <a:t>klassen</a:t>
            </a:r>
            <a:r>
              <a:rPr lang="en-GB" altLang="nl-NL" sz="1800" dirty="0">
                <a:latin typeface="Tw Cen MT" panose="020B0602020104020603" pitchFamily="34" charset="0"/>
              </a:rPr>
              <a:t> van 8 </a:t>
            </a:r>
            <a:r>
              <a:rPr lang="en-GB" altLang="nl-NL" sz="1800" dirty="0" err="1">
                <a:latin typeface="Tw Cen MT" panose="020B0602020104020603" pitchFamily="34" charset="0"/>
              </a:rPr>
              <a:t>naar</a:t>
            </a:r>
            <a:r>
              <a:rPr lang="en-GB" altLang="nl-NL" sz="1800" dirty="0">
                <a:latin typeface="Tw Cen MT" panose="020B0602020104020603" pitchFamily="34" charset="0"/>
              </a:rPr>
              <a:t> 12</a:t>
            </a:r>
          </a:p>
          <a:p>
            <a:pPr eaLnBrk="1" hangingPunct="1"/>
            <a:r>
              <a:rPr lang="en-GB" altLang="nl-NL" sz="1800" dirty="0" err="1">
                <a:latin typeface="Tw Cen MT" panose="020B0602020104020603" pitchFamily="34" charset="0"/>
              </a:rPr>
              <a:t>Aantal</a:t>
            </a:r>
            <a:r>
              <a:rPr lang="en-GB" altLang="nl-NL" sz="1800" dirty="0">
                <a:latin typeface="Tw Cen MT" panose="020B0602020104020603" pitchFamily="34" charset="0"/>
              </a:rPr>
              <a:t> </a:t>
            </a:r>
            <a:r>
              <a:rPr lang="en-GB" altLang="nl-NL" sz="1800" dirty="0" err="1">
                <a:latin typeface="Tw Cen MT" panose="020B0602020104020603" pitchFamily="34" charset="0"/>
              </a:rPr>
              <a:t>leerlingen</a:t>
            </a:r>
            <a:r>
              <a:rPr lang="en-GB" altLang="nl-NL" sz="1800" dirty="0">
                <a:latin typeface="Tw Cen MT" panose="020B0602020104020603" pitchFamily="34" charset="0"/>
              </a:rPr>
              <a:t> </a:t>
            </a:r>
            <a:r>
              <a:rPr lang="en-GB" altLang="nl-NL" sz="1800" dirty="0" smtClean="0">
                <a:latin typeface="Tw Cen MT" panose="020B0602020104020603" pitchFamily="34" charset="0"/>
              </a:rPr>
              <a:t>per </a:t>
            </a:r>
            <a:r>
              <a:rPr lang="en-GB" altLang="nl-NL" sz="1800" dirty="0" err="1" smtClean="0">
                <a:latin typeface="Tw Cen MT" panose="020B0602020104020603" pitchFamily="34" charset="0"/>
              </a:rPr>
              <a:t>klas</a:t>
            </a:r>
            <a:r>
              <a:rPr lang="en-GB" altLang="nl-NL" sz="1800" dirty="0" smtClean="0">
                <a:latin typeface="Tw Cen MT" panose="020B0602020104020603" pitchFamily="34" charset="0"/>
              </a:rPr>
              <a:t> van 24-28 </a:t>
            </a:r>
            <a:r>
              <a:rPr lang="en-GB" altLang="nl-NL" sz="1800" dirty="0" err="1">
                <a:latin typeface="Tw Cen MT" panose="020B0602020104020603" pitchFamily="34" charset="0"/>
              </a:rPr>
              <a:t>naar</a:t>
            </a:r>
            <a:r>
              <a:rPr lang="en-GB" altLang="nl-NL" sz="1800" dirty="0">
                <a:latin typeface="Tw Cen MT" panose="020B0602020104020603" pitchFamily="34" charset="0"/>
              </a:rPr>
              <a:t> 10-16</a:t>
            </a:r>
          </a:p>
          <a:p>
            <a:pPr eaLnBrk="1" hangingPunct="1"/>
            <a:r>
              <a:rPr lang="en-GB" altLang="nl-NL" sz="1800" dirty="0">
                <a:latin typeface="Tw Cen MT" panose="020B0602020104020603" pitchFamily="34" charset="0"/>
              </a:rPr>
              <a:t>8 coaches, </a:t>
            </a:r>
            <a:r>
              <a:rPr lang="en-GB" altLang="nl-NL" sz="1800" dirty="0" err="1">
                <a:latin typeface="Tw Cen MT" panose="020B0602020104020603" pitchFamily="34" charset="0"/>
              </a:rPr>
              <a:t>leerlingen</a:t>
            </a:r>
            <a:r>
              <a:rPr lang="en-GB" altLang="nl-NL" sz="1800" dirty="0">
                <a:latin typeface="Tw Cen MT" panose="020B0602020104020603" pitchFamily="34" charset="0"/>
              </a:rPr>
              <a:t> </a:t>
            </a:r>
            <a:r>
              <a:rPr lang="en-GB" altLang="nl-NL" sz="1800" dirty="0" err="1">
                <a:latin typeface="Tw Cen MT" panose="020B0602020104020603" pitchFamily="34" charset="0"/>
              </a:rPr>
              <a:t>uit</a:t>
            </a:r>
            <a:r>
              <a:rPr lang="en-GB" altLang="nl-NL" sz="1800" dirty="0">
                <a:latin typeface="Tw Cen MT" panose="020B0602020104020603" pitchFamily="34" charset="0"/>
              </a:rPr>
              <a:t> diverse </a:t>
            </a:r>
            <a:r>
              <a:rPr lang="en-GB" altLang="nl-NL" sz="1800" dirty="0" err="1">
                <a:latin typeface="Tw Cen MT" panose="020B0602020104020603" pitchFamily="34" charset="0"/>
              </a:rPr>
              <a:t>klassen</a:t>
            </a:r>
            <a:r>
              <a:rPr lang="en-GB" altLang="nl-NL" sz="1800" dirty="0">
                <a:latin typeface="Tw Cen MT" panose="020B0602020104020603" pitchFamily="34" charset="0"/>
              </a:rPr>
              <a:t>, </a:t>
            </a:r>
            <a:r>
              <a:rPr lang="en-GB" altLang="nl-NL" sz="1800" dirty="0" err="1">
                <a:latin typeface="Tw Cen MT" panose="020B0602020104020603" pitchFamily="34" charset="0"/>
              </a:rPr>
              <a:t>waarbij</a:t>
            </a:r>
            <a:r>
              <a:rPr lang="en-GB" altLang="nl-NL" sz="1800" dirty="0">
                <a:latin typeface="Tw Cen MT" panose="020B0602020104020603" pitchFamily="34" charset="0"/>
              </a:rPr>
              <a:t> coaches </a:t>
            </a:r>
            <a:r>
              <a:rPr lang="en-GB" altLang="nl-NL" sz="1800" dirty="0" err="1">
                <a:latin typeface="Tw Cen MT" panose="020B0602020104020603" pitchFamily="34" charset="0"/>
              </a:rPr>
              <a:t>bij</a:t>
            </a:r>
            <a:r>
              <a:rPr lang="en-GB" altLang="nl-NL" sz="1800" dirty="0">
                <a:latin typeface="Tw Cen MT" panose="020B0602020104020603" pitchFamily="34" charset="0"/>
              </a:rPr>
              <a:t> </a:t>
            </a:r>
            <a:r>
              <a:rPr lang="en-GB" altLang="nl-NL" sz="1800" dirty="0" err="1">
                <a:latin typeface="Tw Cen MT" panose="020B0602020104020603" pitchFamily="34" charset="0"/>
              </a:rPr>
              <a:t>leerlingen</a:t>
            </a:r>
            <a:r>
              <a:rPr lang="en-GB" altLang="nl-NL" sz="1800" dirty="0">
                <a:latin typeface="Tw Cen MT" panose="020B0602020104020603" pitchFamily="34" charset="0"/>
              </a:rPr>
              <a:t> </a:t>
            </a:r>
            <a:r>
              <a:rPr lang="en-GB" altLang="nl-NL" sz="1800" dirty="0" err="1">
                <a:latin typeface="Tw Cen MT" panose="020B0602020104020603" pitchFamily="34" charset="0"/>
              </a:rPr>
              <a:t>zijn</a:t>
            </a:r>
            <a:r>
              <a:rPr lang="en-GB" altLang="nl-NL" sz="1800" dirty="0">
                <a:latin typeface="Tw Cen MT" panose="020B0602020104020603" pitchFamily="34" charset="0"/>
              </a:rPr>
              <a:t> </a:t>
            </a:r>
            <a:r>
              <a:rPr lang="en-GB" altLang="nl-NL" sz="1800" dirty="0" err="1">
                <a:latin typeface="Tw Cen MT" panose="020B0602020104020603" pitchFamily="34" charset="0"/>
              </a:rPr>
              <a:t>gezocht</a:t>
            </a:r>
            <a:r>
              <a:rPr lang="en-GB" altLang="nl-NL" sz="1800" dirty="0">
                <a:latin typeface="Tw Cen MT" panose="020B0602020104020603" pitchFamily="34" charset="0"/>
              </a:rPr>
              <a:t> </a:t>
            </a:r>
            <a:r>
              <a:rPr lang="en-GB" altLang="nl-NL" sz="1800" dirty="0" err="1">
                <a:latin typeface="Tw Cen MT" panose="020B0602020104020603" pitchFamily="34" charset="0"/>
              </a:rPr>
              <a:t>en</a:t>
            </a:r>
            <a:r>
              <a:rPr lang="en-GB" altLang="nl-NL" sz="1800" dirty="0">
                <a:latin typeface="Tw Cen MT" panose="020B0602020104020603" pitchFamily="34" charset="0"/>
              </a:rPr>
              <a:t> </a:t>
            </a:r>
            <a:r>
              <a:rPr lang="en-GB" altLang="nl-NL" sz="1800" dirty="0" err="1">
                <a:latin typeface="Tw Cen MT" panose="020B0602020104020603" pitchFamily="34" charset="0"/>
              </a:rPr>
              <a:t>andersom</a:t>
            </a:r>
            <a:r>
              <a:rPr lang="en-GB" altLang="nl-NL" sz="1800" dirty="0">
                <a:latin typeface="Tw Cen MT" panose="020B0602020104020603" pitchFamily="34" charset="0"/>
              </a:rPr>
              <a:t>.</a:t>
            </a:r>
          </a:p>
          <a:p>
            <a:pPr eaLnBrk="1" hangingPunct="1"/>
            <a:r>
              <a:rPr lang="en-GB" altLang="nl-NL" sz="1800" dirty="0">
                <a:latin typeface="Tw Cen MT" panose="020B0602020104020603" pitchFamily="34" charset="0"/>
              </a:rPr>
              <a:t>Elke </a:t>
            </a:r>
            <a:r>
              <a:rPr lang="en-GB" altLang="nl-NL" sz="1800" dirty="0" err="1">
                <a:latin typeface="Tw Cen MT" panose="020B0602020104020603" pitchFamily="34" charset="0"/>
              </a:rPr>
              <a:t>dag</a:t>
            </a:r>
            <a:r>
              <a:rPr lang="en-GB" altLang="nl-NL" sz="1800" dirty="0">
                <a:latin typeface="Tw Cen MT" panose="020B0602020104020603" pitchFamily="34" charset="0"/>
              </a:rPr>
              <a:t> start </a:t>
            </a:r>
            <a:r>
              <a:rPr lang="en-GB" altLang="nl-NL" sz="1800" dirty="0" err="1">
                <a:latin typeface="Tw Cen MT" panose="020B0602020104020603" pitchFamily="34" charset="0"/>
              </a:rPr>
              <a:t>en</a:t>
            </a:r>
            <a:r>
              <a:rPr lang="en-GB" altLang="nl-NL" sz="1800" dirty="0">
                <a:latin typeface="Tw Cen MT" panose="020B0602020104020603" pitchFamily="34" charset="0"/>
              </a:rPr>
              <a:t> </a:t>
            </a:r>
            <a:r>
              <a:rPr lang="en-GB" altLang="nl-NL" sz="1800" dirty="0" err="1">
                <a:latin typeface="Tw Cen MT" panose="020B0602020104020603" pitchFamily="34" charset="0"/>
              </a:rPr>
              <a:t>sluit</a:t>
            </a:r>
            <a:r>
              <a:rPr lang="en-GB" altLang="nl-NL" sz="1800" dirty="0">
                <a:latin typeface="Tw Cen MT" panose="020B0602020104020603" pitchFamily="34" charset="0"/>
              </a:rPr>
              <a:t> </a:t>
            </a:r>
            <a:r>
              <a:rPr lang="en-GB" altLang="nl-NL" sz="1800" dirty="0" err="1">
                <a:latin typeface="Tw Cen MT" panose="020B0602020104020603" pitchFamily="34" charset="0"/>
              </a:rPr>
              <a:t>af</a:t>
            </a:r>
            <a:r>
              <a:rPr lang="en-GB" altLang="nl-NL" sz="1800" dirty="0">
                <a:latin typeface="Tw Cen MT" panose="020B0602020104020603" pitchFamily="34" charset="0"/>
              </a:rPr>
              <a:t> met </a:t>
            </a:r>
            <a:r>
              <a:rPr lang="en-GB" altLang="nl-NL" sz="1800" dirty="0" err="1">
                <a:latin typeface="Tw Cen MT" panose="020B0602020104020603" pitchFamily="34" charset="0"/>
              </a:rPr>
              <a:t>een</a:t>
            </a:r>
            <a:r>
              <a:rPr lang="en-GB" altLang="nl-NL" sz="1800" dirty="0">
                <a:latin typeface="Tw Cen MT" panose="020B0602020104020603" pitchFamily="34" charset="0"/>
              </a:rPr>
              <a:t> </a:t>
            </a:r>
            <a:r>
              <a:rPr lang="en-GB" altLang="nl-NL" sz="1800" dirty="0" err="1">
                <a:latin typeface="Tw Cen MT" panose="020B0602020104020603" pitchFamily="34" charset="0"/>
              </a:rPr>
              <a:t>coachuur</a:t>
            </a:r>
            <a:r>
              <a:rPr lang="en-GB" altLang="nl-NL" sz="1800" dirty="0">
                <a:latin typeface="Tw Cen MT" panose="020B0602020104020603" pitchFamily="34" charset="0"/>
              </a:rPr>
              <a:t> van 25 min.</a:t>
            </a:r>
          </a:p>
          <a:p>
            <a:pPr eaLnBrk="1" hangingPunct="1"/>
            <a:r>
              <a:rPr lang="en-GB" altLang="nl-NL" sz="1800" dirty="0">
                <a:latin typeface="Tw Cen MT" panose="020B0602020104020603" pitchFamily="34" charset="0"/>
              </a:rPr>
              <a:t>Lessen </a:t>
            </a:r>
            <a:r>
              <a:rPr lang="en-GB" altLang="nl-NL" sz="1800" dirty="0" err="1">
                <a:latin typeface="Tw Cen MT" panose="020B0602020104020603" pitchFamily="34" charset="0"/>
              </a:rPr>
              <a:t>zijn</a:t>
            </a:r>
            <a:r>
              <a:rPr lang="en-GB" altLang="nl-NL" sz="1800" dirty="0">
                <a:latin typeface="Tw Cen MT" panose="020B0602020104020603" pitchFamily="34" charset="0"/>
              </a:rPr>
              <a:t> </a:t>
            </a:r>
            <a:r>
              <a:rPr lang="en-GB" altLang="nl-NL" sz="1800" dirty="0" err="1">
                <a:latin typeface="Tw Cen MT" panose="020B0602020104020603" pitchFamily="34" charset="0"/>
              </a:rPr>
              <a:t>instructiemomenten</a:t>
            </a:r>
            <a:r>
              <a:rPr lang="en-GB" altLang="nl-NL" sz="1800" dirty="0">
                <a:latin typeface="Tw Cen MT" panose="020B0602020104020603" pitchFamily="34" charset="0"/>
              </a:rPr>
              <a:t> van 25 min.</a:t>
            </a:r>
          </a:p>
          <a:p>
            <a:pPr eaLnBrk="1" hangingPunct="1"/>
            <a:r>
              <a:rPr lang="en-GB" altLang="nl-NL" sz="1800" dirty="0">
                <a:latin typeface="Tw Cen MT" panose="020B0602020104020603" pitchFamily="34" charset="0"/>
              </a:rPr>
              <a:t>Elke </a:t>
            </a:r>
            <a:r>
              <a:rPr lang="en-GB" altLang="nl-NL" sz="1800" dirty="0" err="1">
                <a:latin typeface="Tw Cen MT" panose="020B0602020104020603" pitchFamily="34" charset="0"/>
              </a:rPr>
              <a:t>klas</a:t>
            </a:r>
            <a:r>
              <a:rPr lang="en-GB" altLang="nl-NL" sz="1800" dirty="0">
                <a:latin typeface="Tw Cen MT" panose="020B0602020104020603" pitchFamily="34" charset="0"/>
              </a:rPr>
              <a:t> </a:t>
            </a:r>
            <a:r>
              <a:rPr lang="en-GB" altLang="nl-NL" sz="1800" dirty="0" err="1" smtClean="0">
                <a:latin typeface="Tw Cen MT" panose="020B0602020104020603" pitchFamily="34" charset="0"/>
              </a:rPr>
              <a:t>heeft</a:t>
            </a:r>
            <a:r>
              <a:rPr lang="en-GB" altLang="nl-NL" sz="1800" dirty="0" smtClean="0">
                <a:latin typeface="Tw Cen MT" panose="020B0602020104020603" pitchFamily="34" charset="0"/>
              </a:rPr>
              <a:t> 2x </a:t>
            </a:r>
            <a:r>
              <a:rPr lang="en-GB" altLang="nl-NL" sz="1800" dirty="0">
                <a:latin typeface="Tw Cen MT" panose="020B0602020104020603" pitchFamily="34" charset="0"/>
              </a:rPr>
              <a:t>in de week </a:t>
            </a:r>
            <a:r>
              <a:rPr lang="en-GB" altLang="nl-NL" sz="1800" dirty="0" err="1" smtClean="0">
                <a:latin typeface="Tw Cen MT" panose="020B0602020104020603" pitchFamily="34" charset="0"/>
              </a:rPr>
              <a:t>een</a:t>
            </a:r>
            <a:r>
              <a:rPr lang="en-GB" altLang="nl-NL" sz="1800" dirty="0">
                <a:latin typeface="Tw Cen MT" panose="020B0602020104020603" pitchFamily="34" charset="0"/>
              </a:rPr>
              <a:t> </a:t>
            </a:r>
            <a:r>
              <a:rPr lang="en-GB" altLang="nl-NL" sz="1800" dirty="0" err="1" smtClean="0">
                <a:latin typeface="Tw Cen MT" panose="020B0602020104020603" pitchFamily="34" charset="0"/>
              </a:rPr>
              <a:t>gepland</a:t>
            </a:r>
            <a:r>
              <a:rPr lang="en-GB" altLang="nl-NL" sz="1800" dirty="0" smtClean="0">
                <a:latin typeface="Tw Cen MT" panose="020B0602020104020603" pitchFamily="34" charset="0"/>
              </a:rPr>
              <a:t> </a:t>
            </a:r>
            <a:r>
              <a:rPr lang="en-GB" altLang="nl-NL" sz="1800" dirty="0" err="1" smtClean="0">
                <a:latin typeface="Tw Cen MT" panose="020B0602020104020603" pitchFamily="34" charset="0"/>
              </a:rPr>
              <a:t>toetsuur</a:t>
            </a:r>
            <a:r>
              <a:rPr lang="en-GB" altLang="nl-NL" sz="1800" dirty="0" smtClean="0">
                <a:latin typeface="Tw Cen MT" panose="020B0602020104020603" pitchFamily="34" charset="0"/>
              </a:rPr>
              <a:t> </a:t>
            </a:r>
            <a:r>
              <a:rPr lang="en-GB" altLang="nl-NL" sz="1800" dirty="0">
                <a:latin typeface="Tw Cen MT" panose="020B0602020104020603" pitchFamily="34" charset="0"/>
              </a:rPr>
              <a:t>van </a:t>
            </a:r>
            <a:r>
              <a:rPr lang="en-GB" altLang="nl-NL" sz="1800" dirty="0">
                <a:latin typeface="Tw Cen MT" panose="020B0602020104020603" pitchFamily="34" charset="0"/>
              </a:rPr>
              <a:t>50 min. </a:t>
            </a:r>
          </a:p>
          <a:p>
            <a:pPr eaLnBrk="1" hangingPunct="1"/>
            <a:r>
              <a:rPr lang="en-GB" altLang="nl-NL" sz="1800" dirty="0">
                <a:latin typeface="Tw Cen MT" panose="020B0602020104020603" pitchFamily="34" charset="0"/>
              </a:rPr>
              <a:t>Op </a:t>
            </a:r>
            <a:r>
              <a:rPr lang="en-GB" altLang="nl-NL" sz="1800" dirty="0" err="1">
                <a:latin typeface="Tw Cen MT" panose="020B0602020104020603" pitchFamily="34" charset="0"/>
              </a:rPr>
              <a:t>donderdagmiddag</a:t>
            </a:r>
            <a:r>
              <a:rPr lang="en-GB" altLang="nl-NL" sz="1800" dirty="0">
                <a:latin typeface="Tw Cen MT" panose="020B0602020104020603" pitchFamily="34" charset="0"/>
              </a:rPr>
              <a:t> </a:t>
            </a:r>
            <a:r>
              <a:rPr lang="en-GB" altLang="nl-NL" sz="1800" dirty="0" err="1">
                <a:latin typeface="Tw Cen MT" panose="020B0602020104020603" pitchFamily="34" charset="0"/>
              </a:rPr>
              <a:t>en</a:t>
            </a:r>
            <a:r>
              <a:rPr lang="en-GB" altLang="nl-NL" sz="1800" dirty="0">
                <a:latin typeface="Tw Cen MT" panose="020B0602020104020603" pitchFamily="34" charset="0"/>
              </a:rPr>
              <a:t> </a:t>
            </a:r>
            <a:r>
              <a:rPr lang="en-GB" altLang="nl-NL" sz="1800" dirty="0" err="1">
                <a:latin typeface="Tw Cen MT" panose="020B0602020104020603" pitchFamily="34" charset="0"/>
              </a:rPr>
              <a:t>vrijdag</a:t>
            </a:r>
            <a:r>
              <a:rPr lang="en-GB" altLang="nl-NL" sz="1800" dirty="0">
                <a:latin typeface="Tw Cen MT" panose="020B0602020104020603" pitchFamily="34" charset="0"/>
              </a:rPr>
              <a:t> </a:t>
            </a:r>
            <a:r>
              <a:rPr lang="en-GB" altLang="nl-NL" sz="1800" dirty="0" err="1">
                <a:latin typeface="Tw Cen MT" panose="020B0602020104020603" pitchFamily="34" charset="0"/>
              </a:rPr>
              <a:t>maatwerk</a:t>
            </a:r>
            <a:r>
              <a:rPr lang="en-GB" altLang="nl-NL" sz="1800" dirty="0">
                <a:latin typeface="Tw Cen MT" panose="020B0602020104020603" pitchFamily="34" charset="0"/>
              </a:rPr>
              <a:t> </a:t>
            </a:r>
            <a:r>
              <a:rPr lang="en-GB" altLang="nl-NL" sz="1800" dirty="0" err="1">
                <a:latin typeface="Tw Cen MT" panose="020B0602020104020603" pitchFamily="34" charset="0"/>
              </a:rPr>
              <a:t>voor</a:t>
            </a:r>
            <a:r>
              <a:rPr lang="en-GB" altLang="nl-NL" sz="1800" dirty="0">
                <a:latin typeface="Tw Cen MT" panose="020B0602020104020603" pitchFamily="34" charset="0"/>
              </a:rPr>
              <a:t> </a:t>
            </a:r>
            <a:r>
              <a:rPr lang="en-GB" altLang="nl-NL" sz="1800" dirty="0" err="1">
                <a:latin typeface="Tw Cen MT" panose="020B0602020104020603" pitchFamily="34" charset="0"/>
              </a:rPr>
              <a:t>bijles</a:t>
            </a:r>
            <a:r>
              <a:rPr lang="en-GB" altLang="nl-NL" sz="1800" dirty="0">
                <a:latin typeface="Tw Cen MT" panose="020B0602020104020603" pitchFamily="34" charset="0"/>
              </a:rPr>
              <a:t>, </a:t>
            </a:r>
            <a:r>
              <a:rPr lang="en-GB" altLang="nl-NL" sz="1800" dirty="0" err="1">
                <a:latin typeface="Tw Cen MT" panose="020B0602020104020603" pitchFamily="34" charset="0"/>
              </a:rPr>
              <a:t>achterstanden</a:t>
            </a:r>
            <a:r>
              <a:rPr lang="en-GB" altLang="nl-NL" sz="1800" dirty="0">
                <a:latin typeface="Tw Cen MT" panose="020B0602020104020603" pitchFamily="34" charset="0"/>
              </a:rPr>
              <a:t>, </a:t>
            </a:r>
            <a:r>
              <a:rPr lang="en-GB" altLang="nl-NL" sz="1800" dirty="0" err="1">
                <a:latin typeface="Tw Cen MT" panose="020B0602020104020603" pitchFamily="34" charset="0"/>
              </a:rPr>
              <a:t>absentie</a:t>
            </a:r>
            <a:r>
              <a:rPr lang="en-GB" altLang="nl-NL" sz="1800" dirty="0">
                <a:latin typeface="Tw Cen MT" panose="020B0602020104020603" pitchFamily="34" charset="0"/>
              </a:rPr>
              <a:t> of </a:t>
            </a:r>
            <a:r>
              <a:rPr lang="en-GB" altLang="nl-NL" sz="1800" dirty="0" err="1">
                <a:latin typeface="Tw Cen MT" panose="020B0602020104020603" pitchFamily="34" charset="0"/>
              </a:rPr>
              <a:t>coachgesprek</a:t>
            </a:r>
            <a:r>
              <a:rPr lang="en-GB" altLang="nl-NL" sz="1800" dirty="0">
                <a:latin typeface="Tw Cen MT" panose="020B0602020104020603" pitchFamily="34" charset="0"/>
              </a:rPr>
              <a:t>.</a:t>
            </a:r>
          </a:p>
          <a:p>
            <a:pPr eaLnBrk="1" hangingPunct="1"/>
            <a:r>
              <a:rPr lang="en-GB" altLang="nl-NL" sz="1800" dirty="0" err="1">
                <a:latin typeface="Tw Cen MT" panose="020B0602020104020603" pitchFamily="34" charset="0"/>
              </a:rPr>
              <a:t>Leerlingen</a:t>
            </a:r>
            <a:r>
              <a:rPr lang="en-GB" altLang="nl-NL" sz="1800" dirty="0">
                <a:latin typeface="Tw Cen MT" panose="020B0602020104020603" pitchFamily="34" charset="0"/>
              </a:rPr>
              <a:t> </a:t>
            </a:r>
            <a:r>
              <a:rPr lang="en-GB" altLang="nl-NL" sz="1800" dirty="0" err="1" smtClean="0">
                <a:latin typeface="Tw Cen MT" panose="020B0602020104020603" pitchFamily="34" charset="0"/>
              </a:rPr>
              <a:t>hebben</a:t>
            </a:r>
            <a:r>
              <a:rPr lang="en-GB" altLang="nl-NL" sz="1800" dirty="0" smtClean="0">
                <a:latin typeface="Tw Cen MT" panose="020B0602020104020603" pitchFamily="34" charset="0"/>
              </a:rPr>
              <a:t> </a:t>
            </a:r>
            <a:r>
              <a:rPr lang="en-GB" altLang="nl-NL" sz="1800" dirty="0" err="1" smtClean="0">
                <a:latin typeface="Tw Cen MT" panose="020B0602020104020603" pitchFamily="34" charset="0"/>
              </a:rPr>
              <a:t>enkele</a:t>
            </a:r>
            <a:r>
              <a:rPr lang="en-GB" altLang="nl-NL" sz="1800" dirty="0" smtClean="0">
                <a:latin typeface="Tw Cen MT" panose="020B0602020104020603" pitchFamily="34" charset="0"/>
              </a:rPr>
              <a:t> </a:t>
            </a:r>
            <a:r>
              <a:rPr lang="en-GB" altLang="nl-NL" sz="1800" dirty="0" err="1">
                <a:latin typeface="Tw Cen MT" panose="020B0602020104020603" pitchFamily="34" charset="0"/>
              </a:rPr>
              <a:t>uren</a:t>
            </a:r>
            <a:r>
              <a:rPr lang="en-GB" altLang="nl-NL" sz="1800" dirty="0">
                <a:latin typeface="Tw Cen MT" panose="020B0602020104020603" pitchFamily="34" charset="0"/>
              </a:rPr>
              <a:t> </a:t>
            </a:r>
            <a:r>
              <a:rPr lang="en-GB" altLang="nl-NL" sz="1800" dirty="0" err="1">
                <a:latin typeface="Tw Cen MT" panose="020B0602020104020603" pitchFamily="34" charset="0"/>
              </a:rPr>
              <a:t>zelfstandig</a:t>
            </a:r>
            <a:r>
              <a:rPr lang="en-GB" altLang="nl-NL" sz="1800" dirty="0">
                <a:latin typeface="Tw Cen MT" panose="020B0602020104020603" pitchFamily="34" charset="0"/>
              </a:rPr>
              <a:t> </a:t>
            </a:r>
            <a:r>
              <a:rPr lang="en-GB" altLang="nl-NL" sz="1800" dirty="0" err="1">
                <a:latin typeface="Tw Cen MT" panose="020B0602020104020603" pitchFamily="34" charset="0"/>
              </a:rPr>
              <a:t>werken</a:t>
            </a:r>
            <a:r>
              <a:rPr lang="en-GB" altLang="nl-NL" sz="1800" dirty="0">
                <a:latin typeface="Tw Cen MT" panose="020B0602020104020603" pitchFamily="34" charset="0"/>
              </a:rPr>
              <a:t> </a:t>
            </a:r>
            <a:r>
              <a:rPr lang="en-GB" altLang="nl-NL" sz="1800" dirty="0" err="1">
                <a:latin typeface="Tw Cen MT" panose="020B0602020104020603" pitchFamily="34" charset="0"/>
              </a:rPr>
              <a:t>soms</a:t>
            </a:r>
            <a:r>
              <a:rPr lang="en-GB" altLang="nl-NL" sz="1800" dirty="0">
                <a:latin typeface="Tw Cen MT" panose="020B0602020104020603" pitchFamily="34" charset="0"/>
              </a:rPr>
              <a:t> </a:t>
            </a:r>
            <a:r>
              <a:rPr lang="en-GB" altLang="nl-NL" sz="1800" dirty="0" smtClean="0">
                <a:latin typeface="Tw Cen MT" panose="020B0602020104020603" pitchFamily="34" charset="0"/>
              </a:rPr>
              <a:t>met 2-3 </a:t>
            </a:r>
            <a:r>
              <a:rPr lang="en-GB" altLang="nl-NL" sz="1800" dirty="0" err="1">
                <a:latin typeface="Tw Cen MT" panose="020B0602020104020603" pitchFamily="34" charset="0"/>
              </a:rPr>
              <a:t>klassen</a:t>
            </a:r>
            <a:r>
              <a:rPr lang="en-GB" altLang="nl-NL" sz="1800" dirty="0">
                <a:latin typeface="Tw Cen MT" panose="020B0602020104020603" pitchFamily="34" charset="0"/>
              </a:rPr>
              <a:t> </a:t>
            </a:r>
            <a:r>
              <a:rPr lang="en-GB" altLang="nl-NL" sz="1800" dirty="0" err="1">
                <a:latin typeface="Tw Cen MT" panose="020B0602020104020603" pitchFamily="34" charset="0"/>
              </a:rPr>
              <a:t>tegelijk</a:t>
            </a:r>
            <a:r>
              <a:rPr lang="en-GB" altLang="nl-NL" sz="1800" dirty="0">
                <a:latin typeface="Tw Cen MT" panose="020B0602020104020603" pitchFamily="34" charset="0"/>
              </a:rPr>
              <a:t>. </a:t>
            </a:r>
            <a:r>
              <a:rPr lang="en-GB" altLang="nl-NL" sz="1800" dirty="0" err="1">
                <a:latin typeface="Tw Cen MT" panose="020B0602020104020603" pitchFamily="34" charset="0"/>
              </a:rPr>
              <a:t>Mogen</a:t>
            </a:r>
            <a:r>
              <a:rPr lang="en-GB" altLang="nl-NL" sz="1800" dirty="0">
                <a:latin typeface="Tw Cen MT" panose="020B0602020104020603" pitchFamily="34" charset="0"/>
              </a:rPr>
              <a:t> </a:t>
            </a:r>
            <a:r>
              <a:rPr lang="en-GB" altLang="nl-NL" sz="1800" dirty="0" err="1">
                <a:latin typeface="Tw Cen MT" panose="020B0602020104020603" pitchFamily="34" charset="0"/>
              </a:rPr>
              <a:t>zelf</a:t>
            </a:r>
            <a:r>
              <a:rPr lang="en-GB" altLang="nl-NL" sz="1800" dirty="0">
                <a:latin typeface="Tw Cen MT" panose="020B0602020104020603" pitchFamily="34" charset="0"/>
              </a:rPr>
              <a:t> </a:t>
            </a:r>
            <a:r>
              <a:rPr lang="en-GB" altLang="nl-NL" sz="1800" dirty="0" err="1">
                <a:latin typeface="Tw Cen MT" panose="020B0602020104020603" pitchFamily="34" charset="0"/>
              </a:rPr>
              <a:t>kiezen</a:t>
            </a:r>
            <a:r>
              <a:rPr lang="en-GB" altLang="nl-NL" sz="1800" dirty="0">
                <a:latin typeface="Tw Cen MT" panose="020B0602020104020603" pitchFamily="34" charset="0"/>
              </a:rPr>
              <a:t> </a:t>
            </a:r>
            <a:r>
              <a:rPr lang="en-GB" altLang="nl-NL" sz="1800" dirty="0" err="1">
                <a:latin typeface="Tw Cen MT" panose="020B0602020104020603" pitchFamily="34" charset="0"/>
              </a:rPr>
              <a:t>waaraan</a:t>
            </a:r>
            <a:r>
              <a:rPr lang="en-GB" altLang="nl-NL" sz="1800" dirty="0">
                <a:latin typeface="Tw Cen MT" panose="020B0602020104020603" pitchFamily="34" charset="0"/>
              </a:rPr>
              <a:t> ze </a:t>
            </a:r>
            <a:r>
              <a:rPr lang="en-GB" altLang="nl-NL" sz="1800" dirty="0" err="1">
                <a:latin typeface="Tw Cen MT" panose="020B0602020104020603" pitchFamily="34" charset="0"/>
              </a:rPr>
              <a:t>werken</a:t>
            </a:r>
            <a:r>
              <a:rPr lang="en-GB" altLang="nl-NL" sz="1800" dirty="0">
                <a:latin typeface="Tw Cen MT" panose="020B0602020104020603" pitchFamily="34" charset="0"/>
              </a:rPr>
              <a:t>. </a:t>
            </a:r>
          </a:p>
          <a:p>
            <a:pPr eaLnBrk="1" hangingPunct="1"/>
            <a:endParaRPr lang="nl-NL" alt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2E43A661-C1DF-4F21-9D1D-588FA42AE7CB}"/>
              </a:ext>
            </a:extLst>
          </p:cNvPr>
          <p:cNvSpPr>
            <a:spLocks noGrp="1" noChangeArrowheads="1"/>
          </p:cNvSpPr>
          <p:nvPr>
            <p:ph type="title"/>
          </p:nvPr>
        </p:nvSpPr>
        <p:spPr/>
        <p:txBody>
          <a:bodyPr/>
          <a:lstStyle/>
          <a:p>
            <a:pPr eaLnBrk="1" hangingPunct="1"/>
            <a:r>
              <a:rPr lang="nl-NL" altLang="nl-NL"/>
              <a:t>Stip op de horizon</a:t>
            </a:r>
          </a:p>
        </p:txBody>
      </p:sp>
      <p:sp>
        <p:nvSpPr>
          <p:cNvPr id="2" name="Tijdelijke aanduiding voor inhoud 1"/>
          <p:cNvSpPr>
            <a:spLocks noGrp="1"/>
          </p:cNvSpPr>
          <p:nvPr>
            <p:ph idx="1"/>
          </p:nvPr>
        </p:nvSpPr>
        <p:spPr>
          <a:xfrm>
            <a:off x="849085" y="1404257"/>
            <a:ext cx="10657114" cy="3886200"/>
          </a:xfrm>
        </p:spPr>
        <p:txBody>
          <a:bodyPr/>
          <a:lstStyle/>
          <a:p>
            <a:pPr>
              <a:spcBef>
                <a:spcPts val="600"/>
              </a:spcBef>
              <a:spcAft>
                <a:spcPts val="0"/>
              </a:spcAft>
            </a:pPr>
            <a:r>
              <a:rPr lang="nl-NL" sz="1800" u="sng" dirty="0">
                <a:latin typeface="Tw Cen MT" panose="020B0602020104020603" pitchFamily="34" charset="0"/>
                <a:ea typeface="Times New Roman" panose="02020603050405020304" pitchFamily="18" charset="0"/>
                <a:cs typeface="Times New Roman" panose="02020603050405020304" pitchFamily="18" charset="0"/>
              </a:rPr>
              <a:t>2019-2020</a:t>
            </a:r>
            <a:endParaRPr lang="nl-NL" sz="1800" dirty="0">
              <a:latin typeface="Tw Cen MT" panose="020B0602020104020603" pitchFamily="34" charset="0"/>
              <a:ea typeface="Times New Roman" panose="02020603050405020304" pitchFamily="18" charset="0"/>
              <a:cs typeface="Times New Roman" panose="02020603050405020304" pitchFamily="18" charset="0"/>
            </a:endParaRPr>
          </a:p>
          <a:p>
            <a:pPr lvl="0">
              <a:spcBef>
                <a:spcPts val="600"/>
              </a:spcBef>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Verbeterpunten voorgaand </a:t>
            </a:r>
            <a:r>
              <a:rPr lang="nl-NL" sz="1800" dirty="0" smtClean="0">
                <a:latin typeface="Tw Cen MT" panose="020B0602020104020603" pitchFamily="34" charset="0"/>
                <a:ea typeface="Times New Roman" panose="02020603050405020304" pitchFamily="18" charset="0"/>
                <a:cs typeface="Times New Roman" panose="02020603050405020304" pitchFamily="18" charset="0"/>
              </a:rPr>
              <a:t>jaar.</a:t>
            </a:r>
            <a:endParaRPr lang="nl-NL" sz="1800" dirty="0">
              <a:latin typeface="Tw Cen MT" panose="020B0602020104020603" pitchFamily="34" charset="0"/>
              <a:ea typeface="Times New Roman" panose="02020603050405020304" pitchFamily="18" charset="0"/>
              <a:cs typeface="Times New Roman" panose="02020603050405020304" pitchFamily="18" charset="0"/>
            </a:endParaRPr>
          </a:p>
          <a:p>
            <a:pPr lvl="0">
              <a:spcAft>
                <a:spcPts val="0"/>
              </a:spcAft>
              <a:buFont typeface="Tw Cen MT" panose="020B0602020104020603" pitchFamily="34" charset="0"/>
              <a:buChar char="-"/>
            </a:pPr>
            <a:r>
              <a:rPr lang="nl-NL" sz="18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Persoonlijke leerdoelen</a:t>
            </a:r>
            <a:r>
              <a:rPr lang="nl-NL" sz="1800" dirty="0">
                <a:latin typeface="Tw Cen MT" panose="020B0602020104020603" pitchFamily="34" charset="0"/>
                <a:ea typeface="Times New Roman" panose="02020603050405020304" pitchFamily="18" charset="0"/>
                <a:cs typeface="Times New Roman" panose="02020603050405020304" pitchFamily="18" charset="0"/>
              </a:rPr>
              <a:t> m.b.t. algemene </a:t>
            </a:r>
            <a:r>
              <a:rPr lang="nl-NL" sz="1800" dirty="0" smtClean="0">
                <a:latin typeface="Tw Cen MT" panose="020B0602020104020603" pitchFamily="34" charset="0"/>
                <a:ea typeface="Times New Roman" panose="02020603050405020304" pitchFamily="18" charset="0"/>
                <a:cs typeface="Times New Roman" panose="02020603050405020304" pitchFamily="18" charset="0"/>
              </a:rPr>
              <a:t>vaardigheden: </a:t>
            </a:r>
            <a:r>
              <a:rPr lang="nl-NL" sz="1800" dirty="0">
                <a:latin typeface="Tw Cen MT" panose="020B0602020104020603" pitchFamily="34" charset="0"/>
                <a:ea typeface="Times New Roman" panose="02020603050405020304" pitchFamily="18" charset="0"/>
                <a:cs typeface="Times New Roman" panose="02020603050405020304" pitchFamily="18" charset="0"/>
              </a:rPr>
              <a:t>persoonlijke doelen helder </a:t>
            </a:r>
            <a:r>
              <a:rPr lang="nl-NL" sz="1800" dirty="0" smtClean="0">
                <a:latin typeface="Tw Cen MT" panose="020B0602020104020603" pitchFamily="34" charset="0"/>
                <a:ea typeface="Times New Roman" panose="02020603050405020304" pitchFamily="18" charset="0"/>
                <a:cs typeface="Times New Roman" panose="02020603050405020304" pitchFamily="18" charset="0"/>
              </a:rPr>
              <a:t>krijgen </a:t>
            </a:r>
            <a:r>
              <a:rPr lang="nl-NL" sz="1800" dirty="0">
                <a:latin typeface="Tw Cen MT" panose="020B0602020104020603" pitchFamily="34" charset="0"/>
                <a:ea typeface="Times New Roman" panose="02020603050405020304" pitchFamily="18" charset="0"/>
                <a:cs typeface="Times New Roman" panose="02020603050405020304" pitchFamily="18" charset="0"/>
              </a:rPr>
              <a:t>als het gaat om de ontwikkeling van hun sociale vaardigheden, zelfstandigheid, verantwoordelijkheid, samenwerken e.d. Samen met de leerlingen wordt gezocht naar mogelijkheden om deze vaardigheden verder te ontwikkelen.</a:t>
            </a:r>
          </a:p>
          <a:p>
            <a:pPr lvl="0">
              <a:spcAft>
                <a:spcPts val="0"/>
              </a:spcAft>
              <a:buFont typeface="Tw Cen MT" panose="020B0602020104020603" pitchFamily="34" charset="0"/>
              <a:buChar char="-"/>
            </a:pPr>
            <a:r>
              <a:rPr lang="nl-NL" sz="18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Herstelrecht: </a:t>
            </a:r>
            <a:r>
              <a:rPr lang="nl-NL" sz="1800" dirty="0">
                <a:latin typeface="Tw Cen MT" panose="020B0602020104020603" pitchFamily="34" charset="0"/>
                <a:ea typeface="Times New Roman" panose="02020603050405020304" pitchFamily="18" charset="0"/>
                <a:cs typeface="Times New Roman" panose="02020603050405020304" pitchFamily="18" charset="0"/>
              </a:rPr>
              <a:t>Er wordt geëxperimenteerd met de uitvoering van het herstelrecht binnen het sanctiebeleid van het team. </a:t>
            </a:r>
          </a:p>
          <a:p>
            <a:pPr>
              <a:spcBef>
                <a:spcPts val="600"/>
              </a:spcBef>
              <a:spcAft>
                <a:spcPts val="0"/>
              </a:spcAft>
            </a:pPr>
            <a:r>
              <a:rPr lang="nl-NL" sz="1800" u="sng" dirty="0">
                <a:latin typeface="Tw Cen MT" panose="020B0602020104020603" pitchFamily="34" charset="0"/>
                <a:ea typeface="Times New Roman" panose="02020603050405020304" pitchFamily="18" charset="0"/>
                <a:cs typeface="Times New Roman" panose="02020603050405020304" pitchFamily="18" charset="0"/>
              </a:rPr>
              <a:t>2020-2021</a:t>
            </a:r>
            <a:endParaRPr lang="nl-NL" sz="1800" dirty="0">
              <a:latin typeface="Tw Cen MT" panose="020B0602020104020603" pitchFamily="34" charset="0"/>
              <a:ea typeface="Times New Roman" panose="02020603050405020304" pitchFamily="18" charset="0"/>
              <a:cs typeface="Times New Roman" panose="02020603050405020304" pitchFamily="18" charset="0"/>
            </a:endParaRPr>
          </a:p>
          <a:p>
            <a:pPr lvl="0">
              <a:spcBef>
                <a:spcPts val="600"/>
              </a:spcBef>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Herstelrecht: Het herstelrecht wordt verder vorm gegeven, en vormt een vast onderdeel van ons instrumentarium voor het omgaan met elkaar.</a:t>
            </a:r>
          </a:p>
          <a:p>
            <a:pPr lvl="0">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Leerlingen werken structureel aan het vergroten van hun persoonlijke vaardigheden.</a:t>
            </a:r>
          </a:p>
          <a:p>
            <a:pPr lvl="0">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Leerlingen maken bewuste keuzes voor het volgen van bepaalde vakken op een bepaald niveau.</a:t>
            </a:r>
          </a:p>
          <a:p>
            <a:pPr lvl="0">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Het ‘in gesprek zijn met’ leerlingen is de standaard geworden.</a:t>
            </a:r>
          </a:p>
          <a:p>
            <a:pPr>
              <a:spcAft>
                <a:spcPts val="0"/>
              </a:spcAft>
            </a:pPr>
            <a:r>
              <a:rPr lang="nl-NL" sz="1600" dirty="0">
                <a:latin typeface="Tw Cen MT" panose="020B0602020104020603" pitchFamily="34" charset="0"/>
                <a:ea typeface="Times New Roman" panose="02020603050405020304" pitchFamily="18" charset="0"/>
                <a:cs typeface="Times New Roman" panose="02020603050405020304" pitchFamily="18" charset="0"/>
              </a:rPr>
              <a:t>Zie ook </a:t>
            </a:r>
            <a:r>
              <a:rPr lang="nl-NL" sz="1600" i="1" dirty="0">
                <a:latin typeface="Tw Cen MT" panose="020B0602020104020603" pitchFamily="34" charset="0"/>
                <a:ea typeface="Times New Roman" panose="02020603050405020304" pitchFamily="18" charset="0"/>
                <a:cs typeface="Times New Roman" panose="02020603050405020304" pitchFamily="18" charset="0"/>
              </a:rPr>
              <a:t>‘In plaats van schorsen’</a:t>
            </a:r>
            <a:r>
              <a:rPr lang="nl-NL" sz="1600" dirty="0">
                <a:latin typeface="Tw Cen MT" panose="020B0602020104020603" pitchFamily="34" charset="0"/>
                <a:ea typeface="Times New Roman" panose="02020603050405020304" pitchFamily="18" charset="0"/>
                <a:cs typeface="Times New Roman" panose="02020603050405020304" pitchFamily="18" charset="0"/>
              </a:rPr>
              <a:t> van Jan </a:t>
            </a:r>
            <a:r>
              <a:rPr lang="nl-NL" sz="1600" dirty="0" err="1">
                <a:latin typeface="Tw Cen MT" panose="020B0602020104020603" pitchFamily="34" charset="0"/>
                <a:ea typeface="Times New Roman" panose="02020603050405020304" pitchFamily="18" charset="0"/>
                <a:cs typeface="Times New Roman" panose="02020603050405020304" pitchFamily="18" charset="0"/>
              </a:rPr>
              <a:t>Ruigrok</a:t>
            </a:r>
            <a:r>
              <a:rPr lang="nl-NL" sz="1600" dirty="0">
                <a:latin typeface="Tw Cen MT" panose="020B0602020104020603" pitchFamily="34" charset="0"/>
                <a:ea typeface="Times New Roman" panose="02020603050405020304" pitchFamily="18" charset="0"/>
                <a:cs typeface="Times New Roman" panose="02020603050405020304" pitchFamily="18" charset="0"/>
              </a:rPr>
              <a:t> en Hans </a:t>
            </a:r>
            <a:r>
              <a:rPr lang="nl-NL" sz="1600" dirty="0" err="1">
                <a:latin typeface="Tw Cen MT" panose="020B0602020104020603" pitchFamily="34" charset="0"/>
                <a:ea typeface="Times New Roman" panose="02020603050405020304" pitchFamily="18" charset="0"/>
                <a:cs typeface="Times New Roman" panose="02020603050405020304" pitchFamily="18" charset="0"/>
              </a:rPr>
              <a:t>Oostrik</a:t>
            </a:r>
            <a:r>
              <a:rPr lang="nl-NL" sz="1600" dirty="0">
                <a:latin typeface="Tw Cen MT" panose="020B0602020104020603" pitchFamily="34" charset="0"/>
                <a:ea typeface="Times New Roman" panose="02020603050405020304" pitchFamily="18" charset="0"/>
                <a:cs typeface="Times New Roman" panose="02020603050405020304" pitchFamily="18" charset="0"/>
              </a:rPr>
              <a:t>. We geven hier onze eigen invulling aan.</a:t>
            </a:r>
          </a:p>
          <a:p>
            <a:pPr marL="0" indent="0">
              <a:buNone/>
            </a:pPr>
            <a:endParaRPr lang="nl-NL"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4B933697-0B8B-43A4-867A-ED1BAB747826}"/>
              </a:ext>
            </a:extLst>
          </p:cNvPr>
          <p:cNvSpPr>
            <a:spLocks noGrp="1" noChangeArrowheads="1"/>
          </p:cNvSpPr>
          <p:nvPr>
            <p:ph type="title"/>
          </p:nvPr>
        </p:nvSpPr>
        <p:spPr/>
        <p:txBody>
          <a:bodyPr/>
          <a:lstStyle/>
          <a:p>
            <a:pPr eaLnBrk="1" hangingPunct="1"/>
            <a:r>
              <a:rPr lang="nl-NL" altLang="nl-NL" dirty="0" smtClean="0"/>
              <a:t>Teamscholing: </a:t>
            </a:r>
            <a:r>
              <a:rPr lang="nl-NL" altLang="nl-NL" sz="1800" dirty="0" smtClean="0"/>
              <a:t>De </a:t>
            </a:r>
            <a:r>
              <a:rPr lang="nl-NL" altLang="nl-NL" sz="1800" dirty="0"/>
              <a:t>sociale-discipline-matrix </a:t>
            </a:r>
          </a:p>
        </p:txBody>
      </p:sp>
      <p:sp>
        <p:nvSpPr>
          <p:cNvPr id="35843" name="Tijdelijke aanduiding voor inhoud 2">
            <a:extLst>
              <a:ext uri="{FF2B5EF4-FFF2-40B4-BE49-F238E27FC236}">
                <a16:creationId xmlns:a16="http://schemas.microsoft.com/office/drawing/2014/main" id="{5EF9446F-F68B-464D-8551-BAC61CC44BF3}"/>
              </a:ext>
            </a:extLst>
          </p:cNvPr>
          <p:cNvSpPr>
            <a:spLocks noGrp="1" noChangeArrowheads="1"/>
          </p:cNvSpPr>
          <p:nvPr>
            <p:ph idx="1"/>
          </p:nvPr>
        </p:nvSpPr>
        <p:spPr>
          <a:xfrm>
            <a:off x="5232400" y="1773238"/>
            <a:ext cx="4491038" cy="3600450"/>
          </a:xfrm>
        </p:spPr>
        <p:txBody>
          <a:bodyPr/>
          <a:lstStyle/>
          <a:p>
            <a:pPr marL="0" indent="0" eaLnBrk="1" hangingPunct="1">
              <a:buNone/>
            </a:pPr>
            <a:r>
              <a:rPr lang="nl-NL" altLang="nl-NL" dirty="0"/>
              <a:t>Als we werken vanuit kwadrant IV, ervaren de leerlingen dat er </a:t>
            </a:r>
            <a:r>
              <a:rPr lang="nl-NL" altLang="nl-NL" b="1" u="sng" dirty="0"/>
              <a:t>mét hen </a:t>
            </a:r>
            <a:r>
              <a:rPr lang="nl-NL" altLang="nl-NL" dirty="0"/>
              <a:t>wordt </a:t>
            </a:r>
            <a:r>
              <a:rPr lang="nl-NL" altLang="nl-NL" b="1" u="sng" dirty="0"/>
              <a:t>gewerkt</a:t>
            </a:r>
            <a:r>
              <a:rPr lang="nl-NL" altLang="nl-NL" dirty="0"/>
              <a:t>, in plaats dat ze opdrachten krijgen die ze </a:t>
            </a:r>
            <a:r>
              <a:rPr lang="nl-NL" altLang="nl-NL" b="1" u="sng" dirty="0"/>
              <a:t>moeten</a:t>
            </a:r>
            <a:r>
              <a:rPr lang="nl-NL" altLang="nl-NL" dirty="0"/>
              <a:t> uitvoeren, of dat er </a:t>
            </a:r>
            <a:r>
              <a:rPr lang="nl-NL" altLang="nl-NL" b="1" u="sng" dirty="0"/>
              <a:t>voor hen</a:t>
            </a:r>
            <a:r>
              <a:rPr lang="nl-NL" altLang="nl-NL" dirty="0"/>
              <a:t> wordt gewerkt.</a:t>
            </a:r>
          </a:p>
        </p:txBody>
      </p:sp>
      <p:pic>
        <p:nvPicPr>
          <p:cNvPr id="35844" name="Picture 3">
            <a:extLst>
              <a:ext uri="{FF2B5EF4-FFF2-40B4-BE49-F238E27FC236}">
                <a16:creationId xmlns:a16="http://schemas.microsoft.com/office/drawing/2014/main" id="{4C3F37EC-B3BE-4991-B0F2-628509D70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628776"/>
            <a:ext cx="30861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p:cNvPicPr>
            <a:picLocks noChangeAspect="1"/>
          </p:cNvPicPr>
          <p:nvPr/>
        </p:nvPicPr>
        <p:blipFill>
          <a:blip r:embed="rId4"/>
          <a:stretch>
            <a:fillRect/>
          </a:stretch>
        </p:blipFill>
        <p:spPr>
          <a:xfrm>
            <a:off x="10035269" y="321129"/>
            <a:ext cx="1733486" cy="249555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949CE280-5BC9-4CB0-BBFF-F023192296A0}"/>
              </a:ext>
            </a:extLst>
          </p:cNvPr>
          <p:cNvSpPr>
            <a:spLocks noGrp="1" noChangeArrowheads="1"/>
          </p:cNvSpPr>
          <p:nvPr>
            <p:ph type="title"/>
          </p:nvPr>
        </p:nvSpPr>
        <p:spPr/>
        <p:txBody>
          <a:bodyPr/>
          <a:lstStyle/>
          <a:p>
            <a:pPr eaLnBrk="1" hangingPunct="1"/>
            <a:r>
              <a:rPr lang="nl-NL" altLang="nl-NL"/>
              <a:t>De OK-Corral</a:t>
            </a:r>
          </a:p>
        </p:txBody>
      </p:sp>
      <p:pic>
        <p:nvPicPr>
          <p:cNvPr id="39939" name="Picture 3">
            <a:extLst>
              <a:ext uri="{FF2B5EF4-FFF2-40B4-BE49-F238E27FC236}">
                <a16:creationId xmlns:a16="http://schemas.microsoft.com/office/drawing/2014/main" id="{7EBEE3EB-C449-4F36-99CC-34F6134D8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628776"/>
            <a:ext cx="30861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940" name="Groep 6">
            <a:extLst>
              <a:ext uri="{FF2B5EF4-FFF2-40B4-BE49-F238E27FC236}">
                <a16:creationId xmlns:a16="http://schemas.microsoft.com/office/drawing/2014/main" id="{8D1F87F9-A757-4E9C-AFD5-FF58513EE84B}"/>
              </a:ext>
            </a:extLst>
          </p:cNvPr>
          <p:cNvGrpSpPr>
            <a:grpSpLocks/>
          </p:cNvGrpSpPr>
          <p:nvPr/>
        </p:nvGrpSpPr>
        <p:grpSpPr bwMode="auto">
          <a:xfrm>
            <a:off x="5519738" y="1660526"/>
            <a:ext cx="4043362" cy="3935413"/>
            <a:chOff x="935973" y="1803091"/>
            <a:chExt cx="4042836" cy="3935432"/>
          </a:xfrm>
        </p:grpSpPr>
        <p:sp>
          <p:nvSpPr>
            <p:cNvPr id="39947" name="Tekstvak 7">
              <a:extLst>
                <a:ext uri="{FF2B5EF4-FFF2-40B4-BE49-F238E27FC236}">
                  <a16:creationId xmlns:a16="http://schemas.microsoft.com/office/drawing/2014/main" id="{C79CF757-F18E-4807-A66F-4AA130B6424B}"/>
                </a:ext>
              </a:extLst>
            </p:cNvPr>
            <p:cNvSpPr txBox="1">
              <a:spLocks noChangeArrowheads="1"/>
            </p:cNvSpPr>
            <p:nvPr/>
          </p:nvSpPr>
          <p:spPr bwMode="auto">
            <a:xfrm rot="-5400000">
              <a:off x="579465" y="2159599"/>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Agressie</a:t>
              </a:r>
            </a:p>
          </p:txBody>
        </p:sp>
        <p:sp>
          <p:nvSpPr>
            <p:cNvPr id="39948" name="Tekstvak 8">
              <a:extLst>
                <a:ext uri="{FF2B5EF4-FFF2-40B4-BE49-F238E27FC236}">
                  <a16:creationId xmlns:a16="http://schemas.microsoft.com/office/drawing/2014/main" id="{BC5AC112-C363-40D8-8D19-B640F40665CC}"/>
                </a:ext>
              </a:extLst>
            </p:cNvPr>
            <p:cNvSpPr txBox="1">
              <a:spLocks noChangeArrowheads="1"/>
            </p:cNvSpPr>
            <p:nvPr/>
          </p:nvSpPr>
          <p:spPr bwMode="auto">
            <a:xfrm>
              <a:off x="3559616" y="5369191"/>
              <a:ext cx="1163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Wanhoop</a:t>
              </a:r>
            </a:p>
          </p:txBody>
        </p:sp>
        <p:grpSp>
          <p:nvGrpSpPr>
            <p:cNvPr id="39949" name="Groep 9">
              <a:extLst>
                <a:ext uri="{FF2B5EF4-FFF2-40B4-BE49-F238E27FC236}">
                  <a16:creationId xmlns:a16="http://schemas.microsoft.com/office/drawing/2014/main" id="{E0AB404C-8F65-499F-913D-021B7A0F6C7E}"/>
                </a:ext>
              </a:extLst>
            </p:cNvPr>
            <p:cNvGrpSpPr>
              <a:grpSpLocks/>
            </p:cNvGrpSpPr>
            <p:nvPr/>
          </p:nvGrpSpPr>
          <p:grpSpPr bwMode="auto">
            <a:xfrm>
              <a:off x="1357835" y="1912095"/>
              <a:ext cx="3620974" cy="3357630"/>
              <a:chOff x="1835696" y="3068960"/>
              <a:chExt cx="2304256" cy="2304256"/>
            </a:xfrm>
          </p:grpSpPr>
          <p:sp>
            <p:nvSpPr>
              <p:cNvPr id="18" name="Rechthoek 17">
                <a:extLst>
                  <a:ext uri="{FF2B5EF4-FFF2-40B4-BE49-F238E27FC236}">
                    <a16:creationId xmlns:a16="http://schemas.microsoft.com/office/drawing/2014/main" id="{095B15D6-3037-42B1-8681-B4AA13748427}"/>
                  </a:ext>
                </a:extLst>
              </p:cNvPr>
              <p:cNvSpPr/>
              <p:nvPr/>
            </p:nvSpPr>
            <p:spPr>
              <a:xfrm>
                <a:off x="1835924" y="3069327"/>
                <a:ext cx="2304028" cy="230422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sz="2400">
                  <a:solidFill>
                    <a:srgbClr val="F8F8F8"/>
                  </a:solidFill>
                  <a:latin typeface="Century Gothic"/>
                </a:endParaRPr>
              </a:p>
            </p:txBody>
          </p:sp>
          <p:cxnSp>
            <p:nvCxnSpPr>
              <p:cNvPr id="19" name="Rechte verbindingslijn 18">
                <a:extLst>
                  <a:ext uri="{FF2B5EF4-FFF2-40B4-BE49-F238E27FC236}">
                    <a16:creationId xmlns:a16="http://schemas.microsoft.com/office/drawing/2014/main" id="{D046E045-82E8-406F-8BA4-51F1A8BC2B29}"/>
                  </a:ext>
                </a:extLst>
              </p:cNvPr>
              <p:cNvCxnSpPr>
                <a:stCxn id="18" idx="1"/>
                <a:endCxn id="18" idx="3"/>
              </p:cNvCxnSpPr>
              <p:nvPr/>
            </p:nvCxnSpPr>
            <p:spPr>
              <a:xfrm>
                <a:off x="1835924" y="4221982"/>
                <a:ext cx="23040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09E41A63-C6A8-4A3E-8B04-7747E5174840}"/>
                  </a:ext>
                </a:extLst>
              </p:cNvPr>
              <p:cNvCxnSpPr>
                <a:stCxn id="18" idx="0"/>
                <a:endCxn id="18" idx="2"/>
              </p:cNvCxnSpPr>
              <p:nvPr/>
            </p:nvCxnSpPr>
            <p:spPr>
              <a:xfrm>
                <a:off x="2988443" y="3069327"/>
                <a:ext cx="0" cy="230422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9950" name="Tekstvak 10">
              <a:extLst>
                <a:ext uri="{FF2B5EF4-FFF2-40B4-BE49-F238E27FC236}">
                  <a16:creationId xmlns:a16="http://schemas.microsoft.com/office/drawing/2014/main" id="{F7C241BF-AB37-4406-873D-3990BAC4B6C2}"/>
                </a:ext>
              </a:extLst>
            </p:cNvPr>
            <p:cNvSpPr txBox="1">
              <a:spLocks noChangeArrowheads="1"/>
            </p:cNvSpPr>
            <p:nvPr/>
          </p:nvSpPr>
          <p:spPr bwMode="auto">
            <a:xfrm>
              <a:off x="1634380" y="2176269"/>
              <a:ext cx="128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Ik + Jij -</a:t>
              </a:r>
            </a:p>
            <a:p>
              <a:pPr algn="ctr" fontAlgn="base">
                <a:spcBef>
                  <a:spcPct val="0"/>
                </a:spcBef>
                <a:spcAft>
                  <a:spcPct val="0"/>
                </a:spcAft>
                <a:buClrTx/>
                <a:buNone/>
              </a:pPr>
              <a:r>
                <a:rPr lang="nl-NL" altLang="nl-NL" sz="1800">
                  <a:solidFill>
                    <a:srgbClr val="000000"/>
                  </a:solidFill>
                  <a:latin typeface="Arial" panose="020B0604020202020204" pitchFamily="34" charset="0"/>
                </a:rPr>
                <a:t>Destructief</a:t>
              </a:r>
            </a:p>
          </p:txBody>
        </p:sp>
        <p:sp>
          <p:nvSpPr>
            <p:cNvPr id="39951" name="Tekstvak 11">
              <a:extLst>
                <a:ext uri="{FF2B5EF4-FFF2-40B4-BE49-F238E27FC236}">
                  <a16:creationId xmlns:a16="http://schemas.microsoft.com/office/drawing/2014/main" id="{9C232A68-4BC9-4EB3-8AC5-79525521F6B3}"/>
                </a:ext>
              </a:extLst>
            </p:cNvPr>
            <p:cNvSpPr txBox="1">
              <a:spLocks noChangeArrowheads="1"/>
            </p:cNvSpPr>
            <p:nvPr/>
          </p:nvSpPr>
          <p:spPr bwMode="auto">
            <a:xfrm>
              <a:off x="1634383" y="3858893"/>
              <a:ext cx="128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Ik – Jij –</a:t>
              </a:r>
            </a:p>
            <a:p>
              <a:pPr algn="ctr" fontAlgn="base">
                <a:spcBef>
                  <a:spcPct val="0"/>
                </a:spcBef>
                <a:spcAft>
                  <a:spcPct val="0"/>
                </a:spcAft>
                <a:buClrTx/>
                <a:buNone/>
              </a:pPr>
              <a:r>
                <a:rPr lang="nl-NL" altLang="nl-NL" sz="1800">
                  <a:solidFill>
                    <a:srgbClr val="000000"/>
                  </a:solidFill>
                  <a:latin typeface="Arial" panose="020B0604020202020204" pitchFamily="34" charset="0"/>
                </a:rPr>
                <a:t>Destructief</a:t>
              </a:r>
            </a:p>
          </p:txBody>
        </p:sp>
        <p:sp>
          <p:nvSpPr>
            <p:cNvPr id="39952" name="Tekstvak 12">
              <a:extLst>
                <a:ext uri="{FF2B5EF4-FFF2-40B4-BE49-F238E27FC236}">
                  <a16:creationId xmlns:a16="http://schemas.microsoft.com/office/drawing/2014/main" id="{3A290D1D-90F7-46E4-BA98-938080D9A600}"/>
                </a:ext>
              </a:extLst>
            </p:cNvPr>
            <p:cNvSpPr txBox="1">
              <a:spLocks noChangeArrowheads="1"/>
            </p:cNvSpPr>
            <p:nvPr/>
          </p:nvSpPr>
          <p:spPr bwMode="auto">
            <a:xfrm>
              <a:off x="3434583" y="3856311"/>
              <a:ext cx="128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Ik – Jij +</a:t>
              </a:r>
            </a:p>
            <a:p>
              <a:pPr algn="ctr" fontAlgn="base">
                <a:spcBef>
                  <a:spcPct val="0"/>
                </a:spcBef>
                <a:spcAft>
                  <a:spcPct val="0"/>
                </a:spcAft>
                <a:buClrTx/>
                <a:buNone/>
              </a:pPr>
              <a:r>
                <a:rPr lang="nl-NL" altLang="nl-NL" sz="1800">
                  <a:solidFill>
                    <a:srgbClr val="000000"/>
                  </a:solidFill>
                  <a:latin typeface="Arial" panose="020B0604020202020204" pitchFamily="34" charset="0"/>
                </a:rPr>
                <a:t>Destructief</a:t>
              </a:r>
            </a:p>
          </p:txBody>
        </p:sp>
        <p:sp>
          <p:nvSpPr>
            <p:cNvPr id="39953" name="Tekstvak 13">
              <a:extLst>
                <a:ext uri="{FF2B5EF4-FFF2-40B4-BE49-F238E27FC236}">
                  <a16:creationId xmlns:a16="http://schemas.microsoft.com/office/drawing/2014/main" id="{B30F3620-DF33-49EA-B0DB-7D18B4DA2F3F}"/>
                </a:ext>
              </a:extLst>
            </p:cNvPr>
            <p:cNvSpPr txBox="1">
              <a:spLocks noChangeArrowheads="1"/>
            </p:cNvSpPr>
            <p:nvPr/>
          </p:nvSpPr>
          <p:spPr bwMode="auto">
            <a:xfrm>
              <a:off x="3370463" y="2176269"/>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Ik + Jij +</a:t>
              </a:r>
            </a:p>
            <a:p>
              <a:pPr algn="ctr" fontAlgn="base">
                <a:spcBef>
                  <a:spcPct val="0"/>
                </a:spcBef>
                <a:spcAft>
                  <a:spcPct val="0"/>
                </a:spcAft>
                <a:buClrTx/>
                <a:buNone/>
              </a:pPr>
              <a:r>
                <a:rPr lang="nl-NL" altLang="nl-NL" sz="1800">
                  <a:solidFill>
                    <a:srgbClr val="000000"/>
                  </a:solidFill>
                  <a:latin typeface="Arial" panose="020B0604020202020204" pitchFamily="34" charset="0"/>
                </a:rPr>
                <a:t>Constructief</a:t>
              </a:r>
            </a:p>
          </p:txBody>
        </p:sp>
      </p:grpSp>
      <p:sp>
        <p:nvSpPr>
          <p:cNvPr id="39941" name="Tekstvak 20">
            <a:extLst>
              <a:ext uri="{FF2B5EF4-FFF2-40B4-BE49-F238E27FC236}">
                <a16:creationId xmlns:a16="http://schemas.microsoft.com/office/drawing/2014/main" id="{28E43C2E-1EA6-47D0-B861-FA99B96433B7}"/>
              </a:ext>
            </a:extLst>
          </p:cNvPr>
          <p:cNvSpPr txBox="1">
            <a:spLocks noChangeArrowheads="1"/>
          </p:cNvSpPr>
          <p:nvPr/>
        </p:nvSpPr>
        <p:spPr bwMode="auto">
          <a:xfrm rot="16200000">
            <a:off x="5092701" y="4410076"/>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Depressie</a:t>
            </a:r>
          </a:p>
        </p:txBody>
      </p:sp>
      <p:sp>
        <p:nvSpPr>
          <p:cNvPr id="39942" name="Tekstvak 23">
            <a:extLst>
              <a:ext uri="{FF2B5EF4-FFF2-40B4-BE49-F238E27FC236}">
                <a16:creationId xmlns:a16="http://schemas.microsoft.com/office/drawing/2014/main" id="{801984A6-E93C-4077-B6F8-D9C220E5916B}"/>
              </a:ext>
            </a:extLst>
          </p:cNvPr>
          <p:cNvSpPr txBox="1">
            <a:spLocks noChangeArrowheads="1"/>
          </p:cNvSpPr>
          <p:nvPr/>
        </p:nvSpPr>
        <p:spPr bwMode="auto">
          <a:xfrm rot="16200000">
            <a:off x="9352757" y="2405857"/>
            <a:ext cx="74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Groei</a:t>
            </a:r>
          </a:p>
        </p:txBody>
      </p:sp>
      <p:cxnSp>
        <p:nvCxnSpPr>
          <p:cNvPr id="26" name="Rechte verbindingslijn 25">
            <a:extLst>
              <a:ext uri="{FF2B5EF4-FFF2-40B4-BE49-F238E27FC236}">
                <a16:creationId xmlns:a16="http://schemas.microsoft.com/office/drawing/2014/main" id="{A1F18B66-DBFC-4E33-9477-FBC2FC060BB8}"/>
              </a:ext>
            </a:extLst>
          </p:cNvPr>
          <p:cNvCxnSpPr/>
          <p:nvPr/>
        </p:nvCxnSpPr>
        <p:spPr>
          <a:xfrm flipH="1">
            <a:off x="5591175" y="1770063"/>
            <a:ext cx="350838" cy="115411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3AC04E7C-6E8E-4A6C-B35E-9CDC643014B3}"/>
              </a:ext>
            </a:extLst>
          </p:cNvPr>
          <p:cNvCxnSpPr/>
          <p:nvPr/>
        </p:nvCxnSpPr>
        <p:spPr>
          <a:xfrm flipH="1">
            <a:off x="8328026" y="5127625"/>
            <a:ext cx="1235075" cy="5778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7B681230-43A5-413D-8D83-F94391C75535}"/>
              </a:ext>
            </a:extLst>
          </p:cNvPr>
          <p:cNvCxnSpPr/>
          <p:nvPr/>
        </p:nvCxnSpPr>
        <p:spPr>
          <a:xfrm>
            <a:off x="5448301" y="3898900"/>
            <a:ext cx="493713" cy="1219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5D369466-E76E-498B-A7FC-D9ED9B1BD654}"/>
              </a:ext>
            </a:extLst>
          </p:cNvPr>
          <p:cNvCxnSpPr/>
          <p:nvPr/>
        </p:nvCxnSpPr>
        <p:spPr>
          <a:xfrm>
            <a:off x="9572626" y="1770063"/>
            <a:ext cx="493713" cy="11874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E649D1C6-2290-4C12-AEAA-EE01F186A0C8}"/>
              </a:ext>
            </a:extLst>
          </p:cNvPr>
          <p:cNvSpPr>
            <a:spLocks noGrp="1" noChangeArrowheads="1"/>
          </p:cNvSpPr>
          <p:nvPr>
            <p:ph type="title"/>
          </p:nvPr>
        </p:nvSpPr>
        <p:spPr/>
        <p:txBody>
          <a:bodyPr/>
          <a:lstStyle/>
          <a:p>
            <a:pPr eaLnBrk="1" hangingPunct="1"/>
            <a:r>
              <a:rPr lang="nl-NL" altLang="nl-NL"/>
              <a:t>De OK-Corral en de Dramadriehoek</a:t>
            </a:r>
          </a:p>
        </p:txBody>
      </p:sp>
      <p:pic>
        <p:nvPicPr>
          <p:cNvPr id="44035" name="Picture 3">
            <a:extLst>
              <a:ext uri="{FF2B5EF4-FFF2-40B4-BE49-F238E27FC236}">
                <a16:creationId xmlns:a16="http://schemas.microsoft.com/office/drawing/2014/main" id="{EE572E3A-1D41-4C8D-958A-9AD023626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628775"/>
            <a:ext cx="2087562"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2">
            <a:extLst>
              <a:ext uri="{FF2B5EF4-FFF2-40B4-BE49-F238E27FC236}">
                <a16:creationId xmlns:a16="http://schemas.microsoft.com/office/drawing/2014/main" id="{06255B91-9919-4466-B7F3-4537243B3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3476626"/>
            <a:ext cx="2071687"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2">
            <a:extLst>
              <a:ext uri="{FF2B5EF4-FFF2-40B4-BE49-F238E27FC236}">
                <a16:creationId xmlns:a16="http://schemas.microsoft.com/office/drawing/2014/main" id="{1B26E9E6-59D8-4BB6-ACAC-1B670FCB34A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811464" y="5229225"/>
            <a:ext cx="15843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038" name="Groep 34">
            <a:extLst>
              <a:ext uri="{FF2B5EF4-FFF2-40B4-BE49-F238E27FC236}">
                <a16:creationId xmlns:a16="http://schemas.microsoft.com/office/drawing/2014/main" id="{5A2544F8-0FB3-4A00-B330-C8EE9C20FDA8}"/>
              </a:ext>
            </a:extLst>
          </p:cNvPr>
          <p:cNvGrpSpPr>
            <a:grpSpLocks/>
          </p:cNvGrpSpPr>
          <p:nvPr/>
        </p:nvGrpSpPr>
        <p:grpSpPr bwMode="auto">
          <a:xfrm>
            <a:off x="5330825" y="1290639"/>
            <a:ext cx="4999038" cy="4414837"/>
            <a:chOff x="3807048" y="1291291"/>
            <a:chExt cx="4998277" cy="4413624"/>
          </a:xfrm>
        </p:grpSpPr>
        <p:grpSp>
          <p:nvGrpSpPr>
            <p:cNvPr id="44039" name="Groep 35">
              <a:extLst>
                <a:ext uri="{FF2B5EF4-FFF2-40B4-BE49-F238E27FC236}">
                  <a16:creationId xmlns:a16="http://schemas.microsoft.com/office/drawing/2014/main" id="{4498C15B-E5EC-424C-9CD3-0B8B002BCCB6}"/>
                </a:ext>
              </a:extLst>
            </p:cNvPr>
            <p:cNvGrpSpPr>
              <a:grpSpLocks/>
            </p:cNvGrpSpPr>
            <p:nvPr/>
          </p:nvGrpSpPr>
          <p:grpSpPr bwMode="auto">
            <a:xfrm>
              <a:off x="3995937" y="1660623"/>
              <a:ext cx="4042836" cy="3935432"/>
              <a:chOff x="935973" y="1803091"/>
              <a:chExt cx="4042836" cy="3935432"/>
            </a:xfrm>
          </p:grpSpPr>
          <p:sp>
            <p:nvSpPr>
              <p:cNvPr id="44057" name="Tekstvak 36">
                <a:extLst>
                  <a:ext uri="{FF2B5EF4-FFF2-40B4-BE49-F238E27FC236}">
                    <a16:creationId xmlns:a16="http://schemas.microsoft.com/office/drawing/2014/main" id="{08B25330-4DD1-41B1-B5FD-2A699CADAA90}"/>
                  </a:ext>
                </a:extLst>
              </p:cNvPr>
              <p:cNvSpPr txBox="1">
                <a:spLocks noChangeArrowheads="1"/>
              </p:cNvSpPr>
              <p:nvPr/>
            </p:nvSpPr>
            <p:spPr bwMode="auto">
              <a:xfrm rot="-5400000">
                <a:off x="579465" y="2159599"/>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Agressie</a:t>
                </a:r>
              </a:p>
            </p:txBody>
          </p:sp>
          <p:sp>
            <p:nvSpPr>
              <p:cNvPr id="44058" name="Tekstvak 37">
                <a:extLst>
                  <a:ext uri="{FF2B5EF4-FFF2-40B4-BE49-F238E27FC236}">
                    <a16:creationId xmlns:a16="http://schemas.microsoft.com/office/drawing/2014/main" id="{AF249953-9FBF-4371-A322-A6E9604652BE}"/>
                  </a:ext>
                </a:extLst>
              </p:cNvPr>
              <p:cNvSpPr txBox="1">
                <a:spLocks noChangeArrowheads="1"/>
              </p:cNvSpPr>
              <p:nvPr/>
            </p:nvSpPr>
            <p:spPr bwMode="auto">
              <a:xfrm>
                <a:off x="3559616" y="5369191"/>
                <a:ext cx="1163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Wanhoop</a:t>
                </a:r>
              </a:p>
            </p:txBody>
          </p:sp>
          <p:grpSp>
            <p:nvGrpSpPr>
              <p:cNvPr id="44059" name="Groep 38">
                <a:extLst>
                  <a:ext uri="{FF2B5EF4-FFF2-40B4-BE49-F238E27FC236}">
                    <a16:creationId xmlns:a16="http://schemas.microsoft.com/office/drawing/2014/main" id="{E1A37665-3A3A-466F-BF93-3CAB45F9769E}"/>
                  </a:ext>
                </a:extLst>
              </p:cNvPr>
              <p:cNvGrpSpPr>
                <a:grpSpLocks/>
              </p:cNvGrpSpPr>
              <p:nvPr/>
            </p:nvGrpSpPr>
            <p:grpSpPr bwMode="auto">
              <a:xfrm>
                <a:off x="1357835" y="1912095"/>
                <a:ext cx="3620974" cy="3357630"/>
                <a:chOff x="1835696" y="3068960"/>
                <a:chExt cx="2304256" cy="2304256"/>
              </a:xfrm>
            </p:grpSpPr>
            <p:sp>
              <p:nvSpPr>
                <p:cNvPr id="44" name="Rechthoek 43">
                  <a:extLst>
                    <a:ext uri="{FF2B5EF4-FFF2-40B4-BE49-F238E27FC236}">
                      <a16:creationId xmlns:a16="http://schemas.microsoft.com/office/drawing/2014/main" id="{49FF5132-79CE-4EDF-BF8B-4322B569EF0B}"/>
                    </a:ext>
                  </a:extLst>
                </p:cNvPr>
                <p:cNvSpPr/>
                <p:nvPr/>
              </p:nvSpPr>
              <p:spPr>
                <a:xfrm>
                  <a:off x="1835915" y="3071795"/>
                  <a:ext cx="2303977" cy="230139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sz="2400">
                    <a:solidFill>
                      <a:srgbClr val="F8F8F8"/>
                    </a:solidFill>
                    <a:latin typeface="Century Gothic"/>
                  </a:endParaRPr>
                </a:p>
              </p:txBody>
            </p:sp>
            <p:cxnSp>
              <p:nvCxnSpPr>
                <p:cNvPr id="45" name="Rechte verbindingslijn 44">
                  <a:extLst>
                    <a:ext uri="{FF2B5EF4-FFF2-40B4-BE49-F238E27FC236}">
                      <a16:creationId xmlns:a16="http://schemas.microsoft.com/office/drawing/2014/main" id="{47660BA3-77CB-40AA-A728-4D000F47C307}"/>
                    </a:ext>
                  </a:extLst>
                </p:cNvPr>
                <p:cNvCxnSpPr>
                  <a:stCxn id="44" idx="1"/>
                  <a:endCxn id="44" idx="3"/>
                </p:cNvCxnSpPr>
                <p:nvPr/>
              </p:nvCxnSpPr>
              <p:spPr>
                <a:xfrm>
                  <a:off x="1835915" y="4221949"/>
                  <a:ext cx="23039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27B8F9D1-EE74-40AA-AEC9-3D7D86E7A4AF}"/>
                    </a:ext>
                  </a:extLst>
                </p:cNvPr>
                <p:cNvCxnSpPr>
                  <a:stCxn id="44" idx="0"/>
                  <a:endCxn id="44" idx="2"/>
                </p:cNvCxnSpPr>
                <p:nvPr/>
              </p:nvCxnSpPr>
              <p:spPr>
                <a:xfrm>
                  <a:off x="2988408" y="3071795"/>
                  <a:ext cx="0" cy="230139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4060" name="Tekstvak 39">
                <a:extLst>
                  <a:ext uri="{FF2B5EF4-FFF2-40B4-BE49-F238E27FC236}">
                    <a16:creationId xmlns:a16="http://schemas.microsoft.com/office/drawing/2014/main" id="{37142B62-A006-40C4-8A07-B47DC5B1CD26}"/>
                  </a:ext>
                </a:extLst>
              </p:cNvPr>
              <p:cNvSpPr txBox="1">
                <a:spLocks noChangeArrowheads="1"/>
              </p:cNvSpPr>
              <p:nvPr/>
            </p:nvSpPr>
            <p:spPr bwMode="auto">
              <a:xfrm>
                <a:off x="1409931" y="3153763"/>
                <a:ext cx="1223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Aanklager</a:t>
                </a:r>
              </a:p>
            </p:txBody>
          </p:sp>
        </p:grpSp>
        <p:sp>
          <p:nvSpPr>
            <p:cNvPr id="44040" name="Tekstvak 46">
              <a:extLst>
                <a:ext uri="{FF2B5EF4-FFF2-40B4-BE49-F238E27FC236}">
                  <a16:creationId xmlns:a16="http://schemas.microsoft.com/office/drawing/2014/main" id="{8A84209A-EC4D-48F5-896C-8E74B7B5D4FF}"/>
                </a:ext>
              </a:extLst>
            </p:cNvPr>
            <p:cNvSpPr txBox="1">
              <a:spLocks noChangeArrowheads="1"/>
            </p:cNvSpPr>
            <p:nvPr/>
          </p:nvSpPr>
          <p:spPr bwMode="auto">
            <a:xfrm rot="-5400000">
              <a:off x="3568898" y="4410153"/>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Depressie</a:t>
              </a:r>
            </a:p>
          </p:txBody>
        </p:sp>
        <p:sp>
          <p:nvSpPr>
            <p:cNvPr id="44041" name="Tekstvak 47">
              <a:extLst>
                <a:ext uri="{FF2B5EF4-FFF2-40B4-BE49-F238E27FC236}">
                  <a16:creationId xmlns:a16="http://schemas.microsoft.com/office/drawing/2014/main" id="{98EE2EF8-165D-42A7-8B98-1E06D3205772}"/>
                </a:ext>
              </a:extLst>
            </p:cNvPr>
            <p:cNvSpPr txBox="1">
              <a:spLocks noChangeArrowheads="1"/>
            </p:cNvSpPr>
            <p:nvPr/>
          </p:nvSpPr>
          <p:spPr bwMode="auto">
            <a:xfrm rot="-5400000">
              <a:off x="7829417" y="2406001"/>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Groei</a:t>
              </a:r>
            </a:p>
          </p:txBody>
        </p:sp>
        <p:cxnSp>
          <p:nvCxnSpPr>
            <p:cNvPr id="49" name="Rechte verbindingslijn 48">
              <a:extLst>
                <a:ext uri="{FF2B5EF4-FFF2-40B4-BE49-F238E27FC236}">
                  <a16:creationId xmlns:a16="http://schemas.microsoft.com/office/drawing/2014/main" id="{A7DBB6D0-C672-4195-83CA-4F9D3B98F725}"/>
                </a:ext>
              </a:extLst>
            </p:cNvPr>
            <p:cNvCxnSpPr/>
            <p:nvPr/>
          </p:nvCxnSpPr>
          <p:spPr>
            <a:xfrm flipH="1">
              <a:off x="4067358" y="1768997"/>
              <a:ext cx="350785" cy="115538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A060B3AA-792E-43F6-ABBF-62BF73088B1F}"/>
                </a:ext>
              </a:extLst>
            </p:cNvPr>
            <p:cNvCxnSpPr/>
            <p:nvPr/>
          </p:nvCxnSpPr>
          <p:spPr>
            <a:xfrm flipH="1">
              <a:off x="6803792" y="5127224"/>
              <a:ext cx="1234887" cy="5776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A25F757-F344-4356-8E5F-2B064DDD5192}"/>
                </a:ext>
              </a:extLst>
            </p:cNvPr>
            <p:cNvCxnSpPr/>
            <p:nvPr/>
          </p:nvCxnSpPr>
          <p:spPr>
            <a:xfrm>
              <a:off x="3924505" y="3898836"/>
              <a:ext cx="493638" cy="12188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A0388C58-DAD1-4C21-9A1C-57286BB475F1}"/>
                </a:ext>
              </a:extLst>
            </p:cNvPr>
            <p:cNvCxnSpPr/>
            <p:nvPr/>
          </p:nvCxnSpPr>
          <p:spPr>
            <a:xfrm>
              <a:off x="8048202" y="1768997"/>
              <a:ext cx="493638" cy="11887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 name="Gelijkbenige driehoek 8">
              <a:extLst>
                <a:ext uri="{FF2B5EF4-FFF2-40B4-BE49-F238E27FC236}">
                  <a16:creationId xmlns:a16="http://schemas.microsoft.com/office/drawing/2014/main" id="{3576E237-6C44-43DF-8E11-8A64024C958E}"/>
                </a:ext>
              </a:extLst>
            </p:cNvPr>
            <p:cNvSpPr/>
            <p:nvPr/>
          </p:nvSpPr>
          <p:spPr>
            <a:xfrm>
              <a:off x="4414968" y="1768997"/>
              <a:ext cx="3633234" cy="3358227"/>
            </a:xfrm>
            <a:prstGeom prst="triangle">
              <a:avLst>
                <a:gd name="adj" fmla="val 0"/>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sz="2400">
                <a:solidFill>
                  <a:srgbClr val="F8F8F8"/>
                </a:solidFill>
                <a:latin typeface="Century Gothic"/>
              </a:endParaRPr>
            </a:p>
          </p:txBody>
        </p:sp>
        <p:sp>
          <p:nvSpPr>
            <p:cNvPr id="44047" name="Tekstvak 53">
              <a:extLst>
                <a:ext uri="{FF2B5EF4-FFF2-40B4-BE49-F238E27FC236}">
                  <a16:creationId xmlns:a16="http://schemas.microsoft.com/office/drawing/2014/main" id="{3931964E-19F8-4923-9E8B-0DFD2EDFA81B}"/>
                </a:ext>
              </a:extLst>
            </p:cNvPr>
            <p:cNvSpPr txBox="1">
              <a:spLocks noChangeArrowheads="1"/>
            </p:cNvSpPr>
            <p:nvPr/>
          </p:nvSpPr>
          <p:spPr bwMode="auto">
            <a:xfrm>
              <a:off x="5651369" y="1854992"/>
              <a:ext cx="10823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Assertief</a:t>
              </a:r>
            </a:p>
          </p:txBody>
        </p:sp>
        <p:sp>
          <p:nvSpPr>
            <p:cNvPr id="44048" name="Tekstvak 54">
              <a:extLst>
                <a:ext uri="{FF2B5EF4-FFF2-40B4-BE49-F238E27FC236}">
                  <a16:creationId xmlns:a16="http://schemas.microsoft.com/office/drawing/2014/main" id="{9CBC0273-28EA-4D54-B32F-8DF8C635CF74}"/>
                </a:ext>
              </a:extLst>
            </p:cNvPr>
            <p:cNvSpPr txBox="1">
              <a:spLocks noChangeArrowheads="1"/>
            </p:cNvSpPr>
            <p:nvPr/>
          </p:nvSpPr>
          <p:spPr bwMode="auto">
            <a:xfrm>
              <a:off x="5945956" y="2587687"/>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Kwetsbaar</a:t>
              </a:r>
            </a:p>
          </p:txBody>
        </p:sp>
        <p:sp>
          <p:nvSpPr>
            <p:cNvPr id="44049" name="Tekstvak 55">
              <a:extLst>
                <a:ext uri="{FF2B5EF4-FFF2-40B4-BE49-F238E27FC236}">
                  <a16:creationId xmlns:a16="http://schemas.microsoft.com/office/drawing/2014/main" id="{8FE5D082-02E2-4363-AA1B-DE140FAD05A8}"/>
                </a:ext>
              </a:extLst>
            </p:cNvPr>
            <p:cNvSpPr txBox="1">
              <a:spLocks noChangeArrowheads="1"/>
            </p:cNvSpPr>
            <p:nvPr/>
          </p:nvSpPr>
          <p:spPr bwMode="auto">
            <a:xfrm>
              <a:off x="6761360" y="3476041"/>
              <a:ext cx="1223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Zorgzaam</a:t>
              </a:r>
            </a:p>
          </p:txBody>
        </p:sp>
        <p:sp>
          <p:nvSpPr>
            <p:cNvPr id="44050" name="Tekstvak 56">
              <a:extLst>
                <a:ext uri="{FF2B5EF4-FFF2-40B4-BE49-F238E27FC236}">
                  <a16:creationId xmlns:a16="http://schemas.microsoft.com/office/drawing/2014/main" id="{59B15F82-382A-4002-AC94-75794C6BC309}"/>
                </a:ext>
              </a:extLst>
            </p:cNvPr>
            <p:cNvSpPr txBox="1">
              <a:spLocks noChangeArrowheads="1"/>
            </p:cNvSpPr>
            <p:nvPr/>
          </p:nvSpPr>
          <p:spPr bwMode="auto">
            <a:xfrm>
              <a:off x="4439921" y="4682749"/>
              <a:ext cx="1283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Slachtoffer</a:t>
              </a:r>
            </a:p>
          </p:txBody>
        </p:sp>
        <p:sp>
          <p:nvSpPr>
            <p:cNvPr id="44051" name="Tekstvak 57">
              <a:extLst>
                <a:ext uri="{FF2B5EF4-FFF2-40B4-BE49-F238E27FC236}">
                  <a16:creationId xmlns:a16="http://schemas.microsoft.com/office/drawing/2014/main" id="{0C1280EF-2A97-4F7C-B06E-6756833A3A76}"/>
                </a:ext>
              </a:extLst>
            </p:cNvPr>
            <p:cNvSpPr txBox="1">
              <a:spLocks noChangeArrowheads="1"/>
            </p:cNvSpPr>
            <p:nvPr/>
          </p:nvSpPr>
          <p:spPr bwMode="auto">
            <a:xfrm>
              <a:off x="6874784" y="4683682"/>
              <a:ext cx="941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algn="ctr" fontAlgn="base">
                <a:spcBef>
                  <a:spcPct val="0"/>
                </a:spcBef>
                <a:spcAft>
                  <a:spcPct val="0"/>
                </a:spcAft>
                <a:buClrTx/>
                <a:buNone/>
              </a:pPr>
              <a:r>
                <a:rPr lang="nl-NL" altLang="nl-NL" sz="1800">
                  <a:solidFill>
                    <a:srgbClr val="000000"/>
                  </a:solidFill>
                  <a:latin typeface="Arial" panose="020B0604020202020204" pitchFamily="34" charset="0"/>
                </a:rPr>
                <a:t>Redder</a:t>
              </a:r>
            </a:p>
          </p:txBody>
        </p:sp>
        <p:sp>
          <p:nvSpPr>
            <p:cNvPr id="59" name="Gelijkbenige driehoek 58">
              <a:extLst>
                <a:ext uri="{FF2B5EF4-FFF2-40B4-BE49-F238E27FC236}">
                  <a16:creationId xmlns:a16="http://schemas.microsoft.com/office/drawing/2014/main" id="{BF591392-EEBA-4835-BBAA-84C3FE1933D4}"/>
                </a:ext>
              </a:extLst>
            </p:cNvPr>
            <p:cNvSpPr/>
            <p:nvPr/>
          </p:nvSpPr>
          <p:spPr>
            <a:xfrm rot="10800000">
              <a:off x="4414968" y="1768997"/>
              <a:ext cx="3633234" cy="3358227"/>
            </a:xfrm>
            <a:prstGeom prst="triangle">
              <a:avLst>
                <a:gd name="adj" fmla="val 0"/>
              </a:avLst>
            </a:prstGeom>
            <a:solidFill>
              <a:srgbClr val="00CC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sz="2400">
                <a:solidFill>
                  <a:srgbClr val="F8F8F8"/>
                </a:solidFill>
                <a:latin typeface="Century Gothic"/>
              </a:endParaRPr>
            </a:p>
          </p:txBody>
        </p:sp>
        <p:sp>
          <p:nvSpPr>
            <p:cNvPr id="44053" name="Tekstvak 13">
              <a:extLst>
                <a:ext uri="{FF2B5EF4-FFF2-40B4-BE49-F238E27FC236}">
                  <a16:creationId xmlns:a16="http://schemas.microsoft.com/office/drawing/2014/main" id="{BBA1EEA3-40B9-43BA-8C19-FDBB55FFE209}"/>
                </a:ext>
              </a:extLst>
            </p:cNvPr>
            <p:cNvSpPr txBox="1">
              <a:spLocks noChangeArrowheads="1"/>
            </p:cNvSpPr>
            <p:nvPr/>
          </p:nvSpPr>
          <p:spPr bwMode="auto">
            <a:xfrm>
              <a:off x="8203878" y="3263776"/>
              <a:ext cx="601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Jij +</a:t>
              </a:r>
            </a:p>
          </p:txBody>
        </p:sp>
        <p:sp>
          <p:nvSpPr>
            <p:cNvPr id="44054" name="Tekstvak 60">
              <a:extLst>
                <a:ext uri="{FF2B5EF4-FFF2-40B4-BE49-F238E27FC236}">
                  <a16:creationId xmlns:a16="http://schemas.microsoft.com/office/drawing/2014/main" id="{2B36DF87-7DBB-4757-AB97-2A35D7934310}"/>
                </a:ext>
              </a:extLst>
            </p:cNvPr>
            <p:cNvSpPr txBox="1">
              <a:spLocks noChangeArrowheads="1"/>
            </p:cNvSpPr>
            <p:nvPr/>
          </p:nvSpPr>
          <p:spPr bwMode="auto">
            <a:xfrm>
              <a:off x="5962003" y="5208927"/>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Ik -</a:t>
              </a:r>
            </a:p>
          </p:txBody>
        </p:sp>
        <p:sp>
          <p:nvSpPr>
            <p:cNvPr id="44055" name="Tekstvak 61">
              <a:extLst>
                <a:ext uri="{FF2B5EF4-FFF2-40B4-BE49-F238E27FC236}">
                  <a16:creationId xmlns:a16="http://schemas.microsoft.com/office/drawing/2014/main" id="{46B80C28-7938-453B-B182-859C65766F63}"/>
                </a:ext>
              </a:extLst>
            </p:cNvPr>
            <p:cNvSpPr txBox="1">
              <a:spLocks noChangeArrowheads="1"/>
            </p:cNvSpPr>
            <p:nvPr/>
          </p:nvSpPr>
          <p:spPr bwMode="auto">
            <a:xfrm>
              <a:off x="3807048" y="3291375"/>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Jij -</a:t>
              </a:r>
            </a:p>
          </p:txBody>
        </p:sp>
        <p:sp>
          <p:nvSpPr>
            <p:cNvPr id="44056" name="Tekstvak 62">
              <a:extLst>
                <a:ext uri="{FF2B5EF4-FFF2-40B4-BE49-F238E27FC236}">
                  <a16:creationId xmlns:a16="http://schemas.microsoft.com/office/drawing/2014/main" id="{5B497B95-A2AA-4058-96D8-513075A4BAA7}"/>
                </a:ext>
              </a:extLst>
            </p:cNvPr>
            <p:cNvSpPr txBox="1">
              <a:spLocks noChangeArrowheads="1"/>
            </p:cNvSpPr>
            <p:nvPr/>
          </p:nvSpPr>
          <p:spPr bwMode="auto">
            <a:xfrm>
              <a:off x="5962003" y="1291291"/>
              <a:ext cx="56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bg1"/>
                </a:buClr>
                <a:buChar char="•"/>
                <a:defRPr sz="2400">
                  <a:solidFill>
                    <a:schemeClr val="bg1"/>
                  </a:solidFill>
                  <a:latin typeface="Century Gothic" panose="020B0502020202020204" pitchFamily="34" charset="0"/>
                </a:defRPr>
              </a:lvl1pPr>
              <a:lvl2pPr marL="742950" indent="-285750">
                <a:spcBef>
                  <a:spcPct val="20000"/>
                </a:spcBef>
                <a:buClr>
                  <a:schemeClr val="bg1"/>
                </a:buClr>
                <a:buChar char="•"/>
                <a:defRPr sz="2200">
                  <a:solidFill>
                    <a:schemeClr val="bg1"/>
                  </a:solidFill>
                  <a:latin typeface="Century Gothic" panose="020B0502020202020204" pitchFamily="34" charset="0"/>
                </a:defRPr>
              </a:lvl2pPr>
              <a:lvl3pPr marL="1143000" indent="-228600">
                <a:spcBef>
                  <a:spcPct val="20000"/>
                </a:spcBef>
                <a:buClr>
                  <a:schemeClr val="bg1"/>
                </a:buClr>
                <a:buChar char="•"/>
                <a:defRPr sz="2000">
                  <a:solidFill>
                    <a:schemeClr val="bg1"/>
                  </a:solidFill>
                  <a:latin typeface="Century Gothic" panose="020B0502020202020204" pitchFamily="34" charset="0"/>
                </a:defRPr>
              </a:lvl3pPr>
              <a:lvl4pPr marL="1600200" indent="-228600">
                <a:spcBef>
                  <a:spcPct val="20000"/>
                </a:spcBef>
                <a:buClr>
                  <a:schemeClr val="bg1"/>
                </a:buClr>
                <a:buChar char="•"/>
                <a:defRPr>
                  <a:solidFill>
                    <a:schemeClr val="bg1"/>
                  </a:solidFill>
                  <a:latin typeface="Century Gothic" panose="020B0502020202020204" pitchFamily="34" charset="0"/>
                </a:defRPr>
              </a:lvl4pPr>
              <a:lvl5pPr marL="2057400" indent="-228600">
                <a:spcBef>
                  <a:spcPct val="20000"/>
                </a:spcBef>
                <a:buClr>
                  <a:schemeClr val="bg1"/>
                </a:buClr>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Century Gothic" panose="020B0502020202020204" pitchFamily="34" charset="0"/>
                </a:defRPr>
              </a:lvl9pPr>
            </a:lstStyle>
            <a:p>
              <a:pPr fontAlgn="base">
                <a:spcBef>
                  <a:spcPct val="0"/>
                </a:spcBef>
                <a:spcAft>
                  <a:spcPct val="0"/>
                </a:spcAft>
                <a:buClrTx/>
                <a:buNone/>
              </a:pPr>
              <a:r>
                <a:rPr lang="nl-NL" altLang="nl-NL" sz="1800">
                  <a:solidFill>
                    <a:srgbClr val="000000"/>
                  </a:solidFill>
                  <a:latin typeface="Arial" panose="020B0604020202020204" pitchFamily="34" charset="0"/>
                </a:rPr>
                <a:t>Ik +</a:t>
              </a:r>
            </a:p>
          </p:txBody>
        </p:sp>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73FF5210-58EB-4B36-A581-308FD5703BB5}"/>
              </a:ext>
            </a:extLst>
          </p:cNvPr>
          <p:cNvSpPr>
            <a:spLocks noGrp="1" noChangeArrowheads="1"/>
          </p:cNvSpPr>
          <p:nvPr>
            <p:ph type="title"/>
          </p:nvPr>
        </p:nvSpPr>
        <p:spPr/>
        <p:txBody>
          <a:bodyPr/>
          <a:lstStyle/>
          <a:p>
            <a:pPr eaLnBrk="1" hangingPunct="1"/>
            <a:r>
              <a:rPr lang="nl-NL" altLang="nl-NL"/>
              <a:t>De Rode school</a:t>
            </a:r>
          </a:p>
        </p:txBody>
      </p:sp>
      <p:pic>
        <p:nvPicPr>
          <p:cNvPr id="46083" name="Picture 2">
            <a:extLst>
              <a:ext uri="{FF2B5EF4-FFF2-40B4-BE49-F238E27FC236}">
                <a16:creationId xmlns:a16="http://schemas.microsoft.com/office/drawing/2014/main" id="{CB72BCF0-B3EC-4098-989D-43B226264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412875"/>
            <a:ext cx="32131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a:extLst>
              <a:ext uri="{FF2B5EF4-FFF2-40B4-BE49-F238E27FC236}">
                <a16:creationId xmlns:a16="http://schemas.microsoft.com/office/drawing/2014/main" id="{396FF44A-1304-4479-AFE5-483BD401B516}"/>
              </a:ext>
            </a:extLst>
          </p:cNvPr>
          <p:cNvSpPr/>
          <p:nvPr/>
        </p:nvSpPr>
        <p:spPr>
          <a:xfrm rot="18859974">
            <a:off x="3521075" y="2719388"/>
            <a:ext cx="1785938" cy="195262"/>
          </a:xfrm>
          <a:prstGeom prst="rightArrow">
            <a:avLst>
              <a:gd name="adj1" fmla="val 50000"/>
              <a:gd name="adj2" fmla="val 1346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sz="2400">
              <a:solidFill>
                <a:srgbClr val="F8F8F8"/>
              </a:solidFill>
              <a:latin typeface="Century Gothic"/>
            </a:endParaRPr>
          </a:p>
        </p:txBody>
      </p:sp>
      <p:sp>
        <p:nvSpPr>
          <p:cNvPr id="46085" name="Tijdelijke aanduiding voor inhoud 2">
            <a:extLst>
              <a:ext uri="{FF2B5EF4-FFF2-40B4-BE49-F238E27FC236}">
                <a16:creationId xmlns:a16="http://schemas.microsoft.com/office/drawing/2014/main" id="{935481B2-406B-432E-B952-ED5646F0D098}"/>
              </a:ext>
            </a:extLst>
          </p:cNvPr>
          <p:cNvSpPr>
            <a:spLocks noGrp="1" noChangeArrowheads="1"/>
          </p:cNvSpPr>
          <p:nvPr>
            <p:ph idx="1"/>
          </p:nvPr>
        </p:nvSpPr>
        <p:spPr>
          <a:xfrm>
            <a:off x="2711450" y="4365626"/>
            <a:ext cx="7011988" cy="1439863"/>
          </a:xfrm>
        </p:spPr>
        <p:txBody>
          <a:bodyPr/>
          <a:lstStyle/>
          <a:p>
            <a:pPr marL="0" indent="0" eaLnBrk="1" hangingPunct="1">
              <a:buNone/>
            </a:pPr>
            <a:r>
              <a:rPr lang="nl-NL" altLang="nl-NL" sz="1800"/>
              <a:t>In de Rode School maken mensen anderen duidelijk dat ze niet deugen, ze ondernemen niets uit zelfmedelijden, of ze helpen zichzelf aan een goed gevoel door zaken van anderen over te nemen.</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6CFD624C-5136-4089-AD51-364B330F5CD4}"/>
              </a:ext>
            </a:extLst>
          </p:cNvPr>
          <p:cNvSpPr>
            <a:spLocks noGrp="1" noChangeArrowheads="1"/>
          </p:cNvSpPr>
          <p:nvPr>
            <p:ph type="title"/>
          </p:nvPr>
        </p:nvSpPr>
        <p:spPr/>
        <p:txBody>
          <a:bodyPr/>
          <a:lstStyle/>
          <a:p>
            <a:pPr eaLnBrk="1" hangingPunct="1"/>
            <a:r>
              <a:rPr lang="nl-NL" altLang="nl-NL"/>
              <a:t>De Groene school</a:t>
            </a:r>
          </a:p>
        </p:txBody>
      </p:sp>
      <p:pic>
        <p:nvPicPr>
          <p:cNvPr id="47107" name="Picture 2">
            <a:extLst>
              <a:ext uri="{FF2B5EF4-FFF2-40B4-BE49-F238E27FC236}">
                <a16:creationId xmlns:a16="http://schemas.microsoft.com/office/drawing/2014/main" id="{F747058D-340F-49A9-98F2-65AE079E6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412875"/>
            <a:ext cx="32131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a:extLst>
              <a:ext uri="{FF2B5EF4-FFF2-40B4-BE49-F238E27FC236}">
                <a16:creationId xmlns:a16="http://schemas.microsoft.com/office/drawing/2014/main" id="{751F6468-28BF-45C6-9C19-9173CDE27A29}"/>
              </a:ext>
            </a:extLst>
          </p:cNvPr>
          <p:cNvSpPr/>
          <p:nvPr/>
        </p:nvSpPr>
        <p:spPr>
          <a:xfrm rot="18859974">
            <a:off x="3521075" y="2719388"/>
            <a:ext cx="1785938" cy="195262"/>
          </a:xfrm>
          <a:prstGeom prst="rightArrow">
            <a:avLst>
              <a:gd name="adj1" fmla="val 50000"/>
              <a:gd name="adj2" fmla="val 1346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sz="2400">
              <a:solidFill>
                <a:srgbClr val="F8F8F8"/>
              </a:solidFill>
              <a:latin typeface="Century Gothic"/>
            </a:endParaRPr>
          </a:p>
        </p:txBody>
      </p:sp>
      <p:sp>
        <p:nvSpPr>
          <p:cNvPr id="47109" name="Tijdelijke aanduiding voor inhoud 2">
            <a:extLst>
              <a:ext uri="{FF2B5EF4-FFF2-40B4-BE49-F238E27FC236}">
                <a16:creationId xmlns:a16="http://schemas.microsoft.com/office/drawing/2014/main" id="{FCB6C6EB-39DC-4D80-9E90-A2D56A7044BF}"/>
              </a:ext>
            </a:extLst>
          </p:cNvPr>
          <p:cNvSpPr>
            <a:spLocks noGrp="1" noChangeArrowheads="1"/>
          </p:cNvSpPr>
          <p:nvPr>
            <p:ph idx="1"/>
          </p:nvPr>
        </p:nvSpPr>
        <p:spPr>
          <a:xfrm>
            <a:off x="2711450" y="4365626"/>
            <a:ext cx="7011988" cy="1439863"/>
          </a:xfrm>
        </p:spPr>
        <p:txBody>
          <a:bodyPr/>
          <a:lstStyle/>
          <a:p>
            <a:pPr marL="0" indent="0" eaLnBrk="1" hangingPunct="1">
              <a:buNone/>
            </a:pPr>
            <a:r>
              <a:rPr lang="nl-NL" altLang="nl-NL" sz="1800"/>
              <a:t>In de Groene School laten mensen hun kwaliteiten zien, is ruimte voor het maken van fouten en zijn we gericht op groei.</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BC0064FA-1B15-452A-A981-A54DE53B819A}"/>
              </a:ext>
            </a:extLst>
          </p:cNvPr>
          <p:cNvSpPr>
            <a:spLocks noGrp="1" noChangeArrowheads="1"/>
          </p:cNvSpPr>
          <p:nvPr>
            <p:ph type="title"/>
          </p:nvPr>
        </p:nvSpPr>
        <p:spPr/>
        <p:txBody>
          <a:bodyPr/>
          <a:lstStyle/>
          <a:p>
            <a:pPr eaLnBrk="1" hangingPunct="1"/>
            <a:r>
              <a:rPr lang="en-GB" altLang="nl-NL" dirty="0"/>
              <a:t>Rooster </a:t>
            </a:r>
            <a:r>
              <a:rPr lang="en-GB" altLang="nl-NL" dirty="0" err="1"/>
              <a:t>maandag</a:t>
            </a:r>
            <a:endParaRPr lang="nl-NL" altLang="nl-NL" dirty="0"/>
          </a:p>
        </p:txBody>
      </p:sp>
      <p:pic>
        <p:nvPicPr>
          <p:cNvPr id="56323" name="Tijdelijke aanduiding voor inhoud 3">
            <a:extLst>
              <a:ext uri="{FF2B5EF4-FFF2-40B4-BE49-F238E27FC236}">
                <a16:creationId xmlns:a16="http://schemas.microsoft.com/office/drawing/2014/main" id="{494EA0F9-80DB-4194-9D6B-E2A263FF5A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81932" y="1"/>
            <a:ext cx="6610068" cy="6858000"/>
          </a:xfr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F23E7365-A749-41C9-BA2F-07FF58DA9A66}"/>
              </a:ext>
            </a:extLst>
          </p:cNvPr>
          <p:cNvSpPr>
            <a:spLocks noGrp="1" noChangeArrowheads="1"/>
          </p:cNvSpPr>
          <p:nvPr>
            <p:ph type="title"/>
          </p:nvPr>
        </p:nvSpPr>
        <p:spPr/>
        <p:txBody>
          <a:bodyPr/>
          <a:lstStyle/>
          <a:p>
            <a:pPr eaLnBrk="1" hangingPunct="1"/>
            <a:r>
              <a:rPr lang="en-GB" altLang="nl-NL"/>
              <a:t>Rooster op vrijdag</a:t>
            </a:r>
            <a:endParaRPr lang="nl-NL" altLang="nl-NL"/>
          </a:p>
        </p:txBody>
      </p:sp>
      <p:pic>
        <p:nvPicPr>
          <p:cNvPr id="57347" name="Tijdelijke aanduiding voor inhoud 3">
            <a:extLst>
              <a:ext uri="{FF2B5EF4-FFF2-40B4-BE49-F238E27FC236}">
                <a16:creationId xmlns:a16="http://schemas.microsoft.com/office/drawing/2014/main" id="{7E69EB77-495E-467C-94A6-A367CC8D46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64865" y="12411"/>
            <a:ext cx="6134986" cy="6846963"/>
          </a:xfr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F6E5F-7C28-45FC-B4A4-85487FD2CCC0}"/>
              </a:ext>
            </a:extLst>
          </p:cNvPr>
          <p:cNvSpPr>
            <a:spLocks noGrp="1"/>
          </p:cNvSpPr>
          <p:nvPr>
            <p:ph type="title"/>
          </p:nvPr>
        </p:nvSpPr>
        <p:spPr/>
        <p:txBody>
          <a:bodyPr/>
          <a:lstStyle/>
          <a:p>
            <a:r>
              <a:rPr lang="nl-NL" dirty="0"/>
              <a:t>Evaluatie maart 2018</a:t>
            </a:r>
          </a:p>
        </p:txBody>
      </p:sp>
      <p:pic>
        <p:nvPicPr>
          <p:cNvPr id="4" name="Tijdelijke aanduiding voor inhoud 3">
            <a:extLst>
              <a:ext uri="{FF2B5EF4-FFF2-40B4-BE49-F238E27FC236}">
                <a16:creationId xmlns:a16="http://schemas.microsoft.com/office/drawing/2014/main" id="{7C3E6B22-4322-4DF4-BF58-DB1157303FE1}"/>
              </a:ext>
            </a:extLst>
          </p:cNvPr>
          <p:cNvPicPr>
            <a:picLocks noGrp="1" noChangeAspect="1"/>
          </p:cNvPicPr>
          <p:nvPr>
            <p:ph idx="1"/>
          </p:nvPr>
        </p:nvPicPr>
        <p:blipFill>
          <a:blip r:embed="rId2"/>
          <a:stretch>
            <a:fillRect/>
          </a:stretch>
        </p:blipFill>
        <p:spPr>
          <a:xfrm>
            <a:off x="3774558" y="1379539"/>
            <a:ext cx="5433237" cy="4613261"/>
          </a:xfrm>
          <a:prstGeom prst="rect">
            <a:avLst/>
          </a:prstGeom>
        </p:spPr>
      </p:pic>
    </p:spTree>
    <p:extLst>
      <p:ext uri="{BB962C8B-B14F-4D97-AF65-F5344CB8AC3E}">
        <p14:creationId xmlns:p14="http://schemas.microsoft.com/office/powerpoint/2010/main" val="4046610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6FA40-EB98-4A31-97C1-B7C7C9208F59}"/>
              </a:ext>
            </a:extLst>
          </p:cNvPr>
          <p:cNvSpPr>
            <a:spLocks noGrp="1"/>
          </p:cNvSpPr>
          <p:nvPr>
            <p:ph type="title"/>
          </p:nvPr>
        </p:nvSpPr>
        <p:spPr/>
        <p:txBody>
          <a:bodyPr/>
          <a:lstStyle/>
          <a:p>
            <a:r>
              <a:rPr lang="nl-NL" dirty="0"/>
              <a:t>Pieter Zandt </a:t>
            </a:r>
            <a:r>
              <a:rPr lang="nl-NL" dirty="0" err="1"/>
              <a:t>sg</a:t>
            </a:r>
            <a:r>
              <a:rPr lang="nl-NL" dirty="0"/>
              <a:t>.</a:t>
            </a:r>
          </a:p>
        </p:txBody>
      </p:sp>
      <p:sp>
        <p:nvSpPr>
          <p:cNvPr id="3" name="Tijdelijke aanduiding voor inhoud 2">
            <a:extLst>
              <a:ext uri="{FF2B5EF4-FFF2-40B4-BE49-F238E27FC236}">
                <a16:creationId xmlns:a16="http://schemas.microsoft.com/office/drawing/2014/main" id="{CA1BC1B0-32A2-4341-8039-EC799C679121}"/>
              </a:ext>
            </a:extLst>
          </p:cNvPr>
          <p:cNvSpPr>
            <a:spLocks noGrp="1"/>
          </p:cNvSpPr>
          <p:nvPr>
            <p:ph idx="1"/>
          </p:nvPr>
        </p:nvSpPr>
        <p:spPr/>
        <p:txBody>
          <a:bodyPr/>
          <a:lstStyle/>
          <a:p>
            <a:r>
              <a:rPr lang="nl-NL" dirty="0" err="1"/>
              <a:t>PrO</a:t>
            </a:r>
            <a:r>
              <a:rPr lang="nl-NL" dirty="0"/>
              <a:t>, VMBO, Havo, VWO, Lyceum</a:t>
            </a:r>
          </a:p>
          <a:p>
            <a:r>
              <a:rPr lang="nl-NL" dirty="0"/>
              <a:t>Hoofdvestiging Kampen, nevenvestigingen in Staphorst, IJsselmuiden en Urk</a:t>
            </a:r>
          </a:p>
          <a:p>
            <a:r>
              <a:rPr lang="nl-NL" dirty="0"/>
              <a:t>Totaal ca 2900 leerlingen.</a:t>
            </a:r>
          </a:p>
          <a:p>
            <a:r>
              <a:rPr lang="nl-NL" dirty="0"/>
              <a:t>PZ is </a:t>
            </a:r>
            <a:r>
              <a:rPr lang="nl-NL" dirty="0" smtClean="0"/>
              <a:t>één </a:t>
            </a:r>
            <a:r>
              <a:rPr lang="nl-NL" dirty="0"/>
              <a:t>van de zeven ref. VO scholen in Nederland. </a:t>
            </a:r>
          </a:p>
          <a:p>
            <a:r>
              <a:rPr lang="nl-NL" dirty="0"/>
              <a:t>Daardoor zijn we een regionale school, ca 50% van de leerlingen uit Kampen komt met de bus.</a:t>
            </a:r>
          </a:p>
        </p:txBody>
      </p:sp>
      <p:pic>
        <p:nvPicPr>
          <p:cNvPr id="4" name="Afbeelding 3">
            <a:extLst>
              <a:ext uri="{FF2B5EF4-FFF2-40B4-BE49-F238E27FC236}">
                <a16:creationId xmlns:a16="http://schemas.microsoft.com/office/drawing/2014/main" id="{6E50A1EF-6420-4D6D-87AA-D21EF1264550}"/>
              </a:ext>
            </a:extLst>
          </p:cNvPr>
          <p:cNvPicPr>
            <a:picLocks noChangeAspect="1"/>
          </p:cNvPicPr>
          <p:nvPr/>
        </p:nvPicPr>
        <p:blipFill>
          <a:blip r:embed="rId2"/>
          <a:stretch>
            <a:fillRect/>
          </a:stretch>
        </p:blipFill>
        <p:spPr>
          <a:xfrm>
            <a:off x="9083149" y="0"/>
            <a:ext cx="3108851" cy="2062716"/>
          </a:xfrm>
          <a:prstGeom prst="rect">
            <a:avLst/>
          </a:prstGeom>
        </p:spPr>
      </p:pic>
      <p:pic>
        <p:nvPicPr>
          <p:cNvPr id="5" name="Afbeelding 4">
            <a:extLst>
              <a:ext uri="{FF2B5EF4-FFF2-40B4-BE49-F238E27FC236}">
                <a16:creationId xmlns:a16="http://schemas.microsoft.com/office/drawing/2014/main" id="{654C9434-1068-4658-834B-4599E85CC4C6}"/>
              </a:ext>
            </a:extLst>
          </p:cNvPr>
          <p:cNvPicPr>
            <a:picLocks noChangeAspect="1"/>
          </p:cNvPicPr>
          <p:nvPr/>
        </p:nvPicPr>
        <p:blipFill>
          <a:blip r:embed="rId3"/>
          <a:stretch>
            <a:fillRect/>
          </a:stretch>
        </p:blipFill>
        <p:spPr>
          <a:xfrm>
            <a:off x="0" y="4898950"/>
            <a:ext cx="2849526" cy="1959049"/>
          </a:xfrm>
          <a:prstGeom prst="rect">
            <a:avLst/>
          </a:prstGeom>
        </p:spPr>
      </p:pic>
      <p:pic>
        <p:nvPicPr>
          <p:cNvPr id="6" name="Afbeelding 5">
            <a:extLst>
              <a:ext uri="{FF2B5EF4-FFF2-40B4-BE49-F238E27FC236}">
                <a16:creationId xmlns:a16="http://schemas.microsoft.com/office/drawing/2014/main" id="{3C5929C3-A950-45DF-923D-6B67BE7E7AFA}"/>
              </a:ext>
            </a:extLst>
          </p:cNvPr>
          <p:cNvPicPr>
            <a:picLocks noChangeAspect="1"/>
          </p:cNvPicPr>
          <p:nvPr/>
        </p:nvPicPr>
        <p:blipFill>
          <a:blip r:embed="rId4"/>
          <a:stretch>
            <a:fillRect/>
          </a:stretch>
        </p:blipFill>
        <p:spPr>
          <a:xfrm>
            <a:off x="6364472" y="5478979"/>
            <a:ext cx="5827528" cy="1356203"/>
          </a:xfrm>
          <a:prstGeom prst="rect">
            <a:avLst/>
          </a:prstGeom>
        </p:spPr>
      </p:pic>
      <p:pic>
        <p:nvPicPr>
          <p:cNvPr id="7" name="Afbeelding 6">
            <a:extLst>
              <a:ext uri="{FF2B5EF4-FFF2-40B4-BE49-F238E27FC236}">
                <a16:creationId xmlns:a16="http://schemas.microsoft.com/office/drawing/2014/main" id="{F34ED437-203B-4F17-BB98-D7420E9217AF}"/>
              </a:ext>
            </a:extLst>
          </p:cNvPr>
          <p:cNvPicPr>
            <a:picLocks noChangeAspect="1"/>
          </p:cNvPicPr>
          <p:nvPr/>
        </p:nvPicPr>
        <p:blipFill>
          <a:blip r:embed="rId5"/>
          <a:stretch>
            <a:fillRect/>
          </a:stretch>
        </p:blipFill>
        <p:spPr>
          <a:xfrm>
            <a:off x="0" y="-27139"/>
            <a:ext cx="2641600" cy="1883121"/>
          </a:xfrm>
          <a:prstGeom prst="rect">
            <a:avLst/>
          </a:prstGeom>
        </p:spPr>
      </p:pic>
    </p:spTree>
    <p:extLst>
      <p:ext uri="{BB962C8B-B14F-4D97-AF65-F5344CB8AC3E}">
        <p14:creationId xmlns:p14="http://schemas.microsoft.com/office/powerpoint/2010/main" val="29530217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52DAF494-19EC-4CDD-8FB7-CDDC45876FE5}"/>
              </a:ext>
            </a:extLst>
          </p:cNvPr>
          <p:cNvSpPr>
            <a:spLocks noGrp="1" noChangeArrowheads="1"/>
          </p:cNvSpPr>
          <p:nvPr>
            <p:ph type="title"/>
          </p:nvPr>
        </p:nvSpPr>
        <p:spPr/>
        <p:txBody>
          <a:bodyPr/>
          <a:lstStyle/>
          <a:p>
            <a:pPr eaLnBrk="1" hangingPunct="1"/>
            <a:r>
              <a:rPr lang="en-GB" altLang="nl-NL"/>
              <a:t>Kinderziekte’s</a:t>
            </a:r>
            <a:endParaRPr lang="nl-NL" altLang="nl-NL"/>
          </a:p>
        </p:txBody>
      </p:sp>
      <p:sp>
        <p:nvSpPr>
          <p:cNvPr id="58371" name="Tijdelijke aanduiding voor inhoud 2">
            <a:extLst>
              <a:ext uri="{FF2B5EF4-FFF2-40B4-BE49-F238E27FC236}">
                <a16:creationId xmlns:a16="http://schemas.microsoft.com/office/drawing/2014/main" id="{A34538CC-B9B2-47EC-8EFB-B3C9AC784350}"/>
              </a:ext>
            </a:extLst>
          </p:cNvPr>
          <p:cNvSpPr>
            <a:spLocks noGrp="1" noChangeArrowheads="1"/>
          </p:cNvSpPr>
          <p:nvPr>
            <p:ph idx="1"/>
          </p:nvPr>
        </p:nvSpPr>
        <p:spPr>
          <a:xfrm>
            <a:off x="2179822" y="1479920"/>
            <a:ext cx="7453276" cy="4392613"/>
          </a:xfrm>
        </p:spPr>
        <p:txBody>
          <a:bodyPr/>
          <a:lstStyle/>
          <a:p>
            <a:pPr eaLnBrk="1" hangingPunct="1"/>
            <a:r>
              <a:rPr lang="en-GB" altLang="nl-NL" sz="2000" dirty="0" err="1"/>
              <a:t>Te</a:t>
            </a:r>
            <a:r>
              <a:rPr lang="en-GB" altLang="nl-NL" sz="2000" dirty="0"/>
              <a:t> </a:t>
            </a:r>
            <a:r>
              <a:rPr lang="en-GB" altLang="nl-NL" sz="2000" dirty="0" err="1"/>
              <a:t>weinig</a:t>
            </a:r>
            <a:r>
              <a:rPr lang="en-GB" altLang="nl-NL" sz="2000" dirty="0"/>
              <a:t> </a:t>
            </a:r>
            <a:r>
              <a:rPr lang="en-GB" altLang="nl-NL" sz="2000" dirty="0" err="1"/>
              <a:t>formatieve</a:t>
            </a:r>
            <a:r>
              <a:rPr lang="en-GB" altLang="nl-NL" sz="2000" dirty="0"/>
              <a:t> </a:t>
            </a:r>
            <a:r>
              <a:rPr lang="en-GB" altLang="nl-NL" sz="2000" dirty="0" err="1"/>
              <a:t>ruimte</a:t>
            </a:r>
            <a:r>
              <a:rPr lang="en-GB" altLang="nl-NL" sz="2000" dirty="0"/>
              <a:t> </a:t>
            </a:r>
            <a:r>
              <a:rPr lang="en-GB" altLang="nl-NL" sz="2000" dirty="0" err="1"/>
              <a:t>voor</a:t>
            </a:r>
            <a:r>
              <a:rPr lang="en-GB" altLang="nl-NL" sz="2000" dirty="0"/>
              <a:t> </a:t>
            </a:r>
            <a:r>
              <a:rPr lang="en-GB" altLang="nl-NL" sz="2000" dirty="0" err="1"/>
              <a:t>vervangingen</a:t>
            </a:r>
            <a:r>
              <a:rPr lang="en-GB" altLang="nl-NL" sz="2000" dirty="0"/>
              <a:t>. (</a:t>
            </a:r>
            <a:r>
              <a:rPr lang="en-GB" altLang="nl-NL" sz="2000" dirty="0" err="1"/>
              <a:t>ons</a:t>
            </a:r>
            <a:r>
              <a:rPr lang="en-GB" altLang="nl-NL" sz="2000" dirty="0"/>
              <a:t> in het rooster </a:t>
            </a:r>
            <a:r>
              <a:rPr lang="en-GB" altLang="nl-NL" sz="2000" dirty="0" err="1"/>
              <a:t>iets</a:t>
            </a:r>
            <a:r>
              <a:rPr lang="en-GB" altLang="nl-NL" sz="2000" dirty="0"/>
              <a:t> </a:t>
            </a:r>
            <a:r>
              <a:rPr lang="en-GB" altLang="nl-NL" sz="2000" dirty="0" err="1"/>
              <a:t>te</a:t>
            </a:r>
            <a:r>
              <a:rPr lang="en-GB" altLang="nl-NL" sz="2000" dirty="0"/>
              <a:t> </a:t>
            </a:r>
            <a:r>
              <a:rPr lang="en-GB" altLang="nl-NL" sz="2000" dirty="0" err="1"/>
              <a:t>rijk</a:t>
            </a:r>
            <a:r>
              <a:rPr lang="en-GB" altLang="nl-NL" sz="2000" dirty="0"/>
              <a:t> </a:t>
            </a:r>
            <a:r>
              <a:rPr lang="en-GB" altLang="nl-NL" sz="2000" dirty="0" err="1"/>
              <a:t>gerekend</a:t>
            </a:r>
            <a:r>
              <a:rPr lang="en-GB" altLang="nl-NL" sz="2000" dirty="0"/>
              <a:t>)</a:t>
            </a:r>
          </a:p>
          <a:p>
            <a:pPr eaLnBrk="1" hangingPunct="1"/>
            <a:r>
              <a:rPr lang="en-GB" altLang="nl-NL" sz="2000" dirty="0" err="1"/>
              <a:t>Werkdrukbeleving</a:t>
            </a:r>
            <a:r>
              <a:rPr lang="en-GB" altLang="nl-NL" sz="2000" dirty="0"/>
              <a:t> </a:t>
            </a:r>
            <a:r>
              <a:rPr lang="en-GB" altLang="nl-NL" sz="2000" dirty="0" err="1"/>
              <a:t>hoog</a:t>
            </a:r>
            <a:r>
              <a:rPr lang="en-GB" altLang="nl-NL" sz="2000" dirty="0"/>
              <a:t> met name  van ma t/m wo, </a:t>
            </a:r>
            <a:r>
              <a:rPr lang="en-GB" altLang="nl-NL" sz="2000" dirty="0" err="1"/>
              <a:t>geen</a:t>
            </a:r>
            <a:r>
              <a:rPr lang="en-GB" altLang="nl-NL" sz="2000" dirty="0"/>
              <a:t> extra formative </a:t>
            </a:r>
            <a:r>
              <a:rPr lang="en-GB" altLang="nl-NL" sz="2000" dirty="0" err="1"/>
              <a:t>t.b.v</a:t>
            </a:r>
            <a:r>
              <a:rPr lang="en-GB" altLang="nl-NL" sz="2000" dirty="0"/>
              <a:t>. </a:t>
            </a:r>
            <a:r>
              <a:rPr lang="en-GB" altLang="nl-NL" sz="2000" dirty="0" err="1"/>
              <a:t>ontwikkeltijd</a:t>
            </a:r>
            <a:endParaRPr lang="en-GB" altLang="nl-NL" sz="2000" dirty="0"/>
          </a:p>
          <a:p>
            <a:pPr eaLnBrk="1" hangingPunct="1"/>
            <a:r>
              <a:rPr lang="en-GB" altLang="nl-NL" sz="2000" dirty="0" err="1"/>
              <a:t>Aparte</a:t>
            </a:r>
            <a:r>
              <a:rPr lang="en-GB" altLang="nl-NL" sz="2000" dirty="0"/>
              <a:t> school in de school, </a:t>
            </a:r>
            <a:r>
              <a:rPr lang="en-GB" altLang="nl-NL" sz="2000" dirty="0" err="1"/>
              <a:t>absentie</a:t>
            </a:r>
            <a:r>
              <a:rPr lang="en-GB" altLang="nl-NL" sz="2000" dirty="0"/>
              <a:t>, </a:t>
            </a:r>
            <a:r>
              <a:rPr lang="en-GB" altLang="nl-NL" sz="2000" dirty="0" err="1"/>
              <a:t>huiswerk</a:t>
            </a:r>
            <a:r>
              <a:rPr lang="en-GB" altLang="nl-NL" sz="2000" dirty="0"/>
              <a:t> etc. </a:t>
            </a:r>
            <a:r>
              <a:rPr lang="en-GB" altLang="nl-NL" sz="2000" dirty="0" err="1"/>
              <a:t>nog</a:t>
            </a:r>
            <a:r>
              <a:rPr lang="en-GB" altLang="nl-NL" sz="2000" dirty="0"/>
              <a:t> </a:t>
            </a:r>
            <a:r>
              <a:rPr lang="en-GB" altLang="nl-NL" sz="2000" dirty="0" err="1"/>
              <a:t>niet</a:t>
            </a:r>
            <a:r>
              <a:rPr lang="en-GB" altLang="nl-NL" sz="2000" dirty="0"/>
              <a:t> </a:t>
            </a:r>
            <a:r>
              <a:rPr lang="en-GB" altLang="nl-NL" sz="2000" dirty="0" err="1"/>
              <a:t>optimaal</a:t>
            </a:r>
            <a:r>
              <a:rPr lang="en-GB" altLang="nl-NL" sz="2000" dirty="0"/>
              <a:t> </a:t>
            </a:r>
            <a:r>
              <a:rPr lang="en-GB" altLang="nl-NL" sz="2000" dirty="0" err="1"/>
              <a:t>te</a:t>
            </a:r>
            <a:r>
              <a:rPr lang="en-GB" altLang="nl-NL" sz="2000" dirty="0"/>
              <a:t> </a:t>
            </a:r>
            <a:r>
              <a:rPr lang="en-GB" altLang="nl-NL" sz="2000" dirty="0" err="1"/>
              <a:t>verwerken</a:t>
            </a:r>
            <a:r>
              <a:rPr lang="en-GB" altLang="nl-NL" sz="2000" dirty="0"/>
              <a:t>.</a:t>
            </a:r>
          </a:p>
          <a:p>
            <a:pPr eaLnBrk="1" hangingPunct="1"/>
            <a:r>
              <a:rPr lang="en-GB" altLang="nl-NL" sz="2000" dirty="0" err="1"/>
              <a:t>Toch</a:t>
            </a:r>
            <a:r>
              <a:rPr lang="en-GB" altLang="nl-NL" sz="2000" dirty="0"/>
              <a:t> </a:t>
            </a:r>
            <a:r>
              <a:rPr lang="en-GB" altLang="nl-NL" sz="2000" dirty="0" err="1"/>
              <a:t>nog</a:t>
            </a:r>
            <a:r>
              <a:rPr lang="en-GB" altLang="nl-NL" sz="2000" dirty="0"/>
              <a:t> </a:t>
            </a:r>
            <a:r>
              <a:rPr lang="en-GB" altLang="nl-NL" sz="2000" dirty="0" err="1"/>
              <a:t>te</a:t>
            </a:r>
            <a:r>
              <a:rPr lang="en-GB" altLang="nl-NL" sz="2000" dirty="0"/>
              <a:t> </a:t>
            </a:r>
            <a:r>
              <a:rPr lang="en-GB" altLang="nl-NL" sz="2000" dirty="0" err="1"/>
              <a:t>veel</a:t>
            </a:r>
            <a:r>
              <a:rPr lang="en-GB" altLang="nl-NL" sz="2000" dirty="0"/>
              <a:t> </a:t>
            </a:r>
            <a:r>
              <a:rPr lang="en-GB" altLang="nl-NL" sz="2000" dirty="0" err="1"/>
              <a:t>roosteraanpassingen</a:t>
            </a:r>
            <a:r>
              <a:rPr lang="en-GB" altLang="nl-NL" sz="2000" dirty="0"/>
              <a:t>.</a:t>
            </a:r>
          </a:p>
          <a:p>
            <a:pPr eaLnBrk="1" hangingPunct="1"/>
            <a:r>
              <a:rPr lang="en-GB" altLang="nl-NL" sz="2000" dirty="0" err="1"/>
              <a:t>Zelfstandig</a:t>
            </a:r>
            <a:r>
              <a:rPr lang="en-GB" altLang="nl-NL" sz="2000" dirty="0"/>
              <a:t> </a:t>
            </a:r>
            <a:r>
              <a:rPr lang="en-GB" altLang="nl-NL" sz="2000" dirty="0" err="1"/>
              <a:t>werken</a:t>
            </a:r>
            <a:r>
              <a:rPr lang="en-GB" altLang="nl-NL" sz="2000" dirty="0"/>
              <a:t> </a:t>
            </a:r>
            <a:r>
              <a:rPr lang="en-GB" altLang="nl-NL" sz="2000" dirty="0" err="1"/>
              <a:t>niet</a:t>
            </a:r>
            <a:r>
              <a:rPr lang="en-GB" altLang="nl-NL" sz="2000" dirty="0"/>
              <a:t> </a:t>
            </a:r>
            <a:r>
              <a:rPr lang="en-GB" altLang="nl-NL" sz="2000" dirty="0" err="1"/>
              <a:t>effectief</a:t>
            </a:r>
            <a:r>
              <a:rPr lang="en-GB" altLang="nl-NL" sz="2000" dirty="0"/>
              <a:t> </a:t>
            </a:r>
            <a:r>
              <a:rPr lang="en-GB" altLang="nl-NL" sz="2000" dirty="0" err="1"/>
              <a:t>genoeg</a:t>
            </a:r>
            <a:r>
              <a:rPr lang="en-GB" altLang="nl-NL" sz="2000" dirty="0"/>
              <a:t>.</a:t>
            </a:r>
          </a:p>
          <a:p>
            <a:pPr eaLnBrk="1" hangingPunct="1"/>
            <a:r>
              <a:rPr lang="en-GB" altLang="nl-NL" sz="2000" dirty="0" err="1"/>
              <a:t>Te</a:t>
            </a:r>
            <a:r>
              <a:rPr lang="en-GB" altLang="nl-NL" sz="2000" dirty="0"/>
              <a:t> </a:t>
            </a:r>
            <a:r>
              <a:rPr lang="en-GB" altLang="nl-NL" sz="2000" dirty="0" err="1"/>
              <a:t>veel</a:t>
            </a:r>
            <a:r>
              <a:rPr lang="en-GB" altLang="nl-NL" sz="2000" dirty="0"/>
              <a:t> </a:t>
            </a:r>
            <a:r>
              <a:rPr lang="en-GB" altLang="nl-NL" sz="2000" dirty="0" err="1"/>
              <a:t>vervangingen</a:t>
            </a:r>
            <a:r>
              <a:rPr lang="en-GB" altLang="nl-NL" sz="2000" dirty="0"/>
              <a:t> door </a:t>
            </a:r>
            <a:r>
              <a:rPr lang="en-GB" altLang="nl-NL" sz="2000" dirty="0" err="1"/>
              <a:t>langdurig</a:t>
            </a:r>
            <a:r>
              <a:rPr lang="en-GB" altLang="nl-NL" sz="2000" dirty="0"/>
              <a:t> </a:t>
            </a:r>
            <a:r>
              <a:rPr lang="en-GB" altLang="nl-NL" sz="2000" dirty="0" err="1"/>
              <a:t>zieke</a:t>
            </a:r>
            <a:r>
              <a:rPr lang="en-GB" altLang="nl-NL" sz="2000" dirty="0"/>
              <a:t> </a:t>
            </a:r>
            <a:r>
              <a:rPr lang="en-GB" altLang="nl-NL" sz="2000" dirty="0" err="1"/>
              <a:t>waar</a:t>
            </a:r>
            <a:r>
              <a:rPr lang="en-GB" altLang="nl-NL" sz="2000" dirty="0"/>
              <a:t> </a:t>
            </a:r>
            <a:r>
              <a:rPr lang="en-GB" altLang="nl-NL" sz="2000" dirty="0" err="1"/>
              <a:t>geen</a:t>
            </a:r>
            <a:r>
              <a:rPr lang="en-GB" altLang="nl-NL" sz="2000" dirty="0"/>
              <a:t> </a:t>
            </a:r>
            <a:r>
              <a:rPr lang="en-GB" altLang="nl-NL" sz="2000" smtClean="0"/>
              <a:t>goede</a:t>
            </a:r>
            <a:r>
              <a:rPr lang="en-GB" altLang="nl-NL" sz="2000" dirty="0" smtClean="0"/>
              <a:t> </a:t>
            </a:r>
            <a:r>
              <a:rPr lang="en-GB" altLang="nl-NL" sz="2000" dirty="0" err="1"/>
              <a:t>tijdelijke</a:t>
            </a:r>
            <a:r>
              <a:rPr lang="en-GB" altLang="nl-NL" sz="2000" dirty="0"/>
              <a:t> </a:t>
            </a:r>
            <a:r>
              <a:rPr lang="en-GB" altLang="nl-NL" sz="2000" dirty="0" err="1"/>
              <a:t>vervanging</a:t>
            </a:r>
            <a:r>
              <a:rPr lang="en-GB" altLang="nl-NL" sz="2000" dirty="0"/>
              <a:t> </a:t>
            </a:r>
            <a:r>
              <a:rPr lang="en-GB" altLang="nl-NL" sz="2000" dirty="0" err="1"/>
              <a:t>voor</a:t>
            </a:r>
            <a:r>
              <a:rPr lang="en-GB" altLang="nl-NL" sz="2000" dirty="0"/>
              <a:t> </a:t>
            </a:r>
            <a:r>
              <a:rPr lang="en-GB" altLang="nl-NL" sz="2000" dirty="0" err="1"/>
              <a:t>te</a:t>
            </a:r>
            <a:r>
              <a:rPr lang="en-GB" altLang="nl-NL" sz="2000" dirty="0"/>
              <a:t> </a:t>
            </a:r>
            <a:r>
              <a:rPr lang="en-GB" altLang="nl-NL" sz="2000" dirty="0" err="1"/>
              <a:t>vinden</a:t>
            </a:r>
            <a:r>
              <a:rPr lang="en-GB" altLang="nl-NL" sz="2000" dirty="0"/>
              <a:t> is.</a:t>
            </a:r>
          </a:p>
          <a:p>
            <a:pPr eaLnBrk="1" hangingPunct="1"/>
            <a:r>
              <a:rPr lang="en-GB" altLang="nl-NL" sz="2000" dirty="0" err="1"/>
              <a:t>Enkele</a:t>
            </a:r>
            <a:r>
              <a:rPr lang="en-GB" altLang="nl-NL" sz="2000" dirty="0"/>
              <a:t> </a:t>
            </a:r>
            <a:r>
              <a:rPr lang="en-GB" altLang="nl-NL" sz="2000" dirty="0" err="1"/>
              <a:t>vakken</a:t>
            </a:r>
            <a:r>
              <a:rPr lang="en-GB" altLang="nl-NL" sz="2000" dirty="0"/>
              <a:t> </a:t>
            </a:r>
            <a:r>
              <a:rPr lang="en-GB" altLang="nl-NL" sz="2000" dirty="0" err="1"/>
              <a:t>vinden</a:t>
            </a:r>
            <a:r>
              <a:rPr lang="en-GB" altLang="nl-NL" sz="2000" dirty="0"/>
              <a:t> de 25 min. </a:t>
            </a:r>
            <a:r>
              <a:rPr lang="en-GB" altLang="nl-NL" sz="2000" dirty="0" err="1"/>
              <a:t>te</a:t>
            </a:r>
            <a:r>
              <a:rPr lang="en-GB" altLang="nl-NL" sz="2000" dirty="0"/>
              <a:t> </a:t>
            </a:r>
            <a:r>
              <a:rPr lang="en-GB" altLang="nl-NL" sz="2000" dirty="0" err="1"/>
              <a:t>kort</a:t>
            </a:r>
            <a:r>
              <a:rPr lang="en-GB" altLang="nl-NL" sz="2000" dirty="0"/>
              <a:t> </a:t>
            </a:r>
            <a:r>
              <a:rPr lang="en-GB" altLang="nl-NL" sz="2000" dirty="0" err="1"/>
              <a:t>voor</a:t>
            </a:r>
            <a:r>
              <a:rPr lang="en-GB" altLang="nl-NL" sz="2000" dirty="0"/>
              <a:t> </a:t>
            </a:r>
            <a:r>
              <a:rPr lang="en-GB" altLang="nl-NL" sz="2000" dirty="0" err="1"/>
              <a:t>vormende</a:t>
            </a:r>
            <a:r>
              <a:rPr lang="en-GB" altLang="nl-NL" sz="2000" dirty="0"/>
              <a:t> </a:t>
            </a:r>
            <a:r>
              <a:rPr lang="en-GB" altLang="nl-NL" sz="2000" dirty="0" err="1"/>
              <a:t>aspecten</a:t>
            </a:r>
            <a:r>
              <a:rPr lang="en-GB" altLang="nl-NL" sz="2000" dirty="0"/>
              <a:t>.</a:t>
            </a:r>
          </a:p>
          <a:p>
            <a:pPr eaLnBrk="1" hangingPunct="1"/>
            <a:endParaRPr lang="nl-NL" altLang="nl-NL" sz="2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8371">
                                            <p:txEl>
                                              <p:pRg st="6" end="6"/>
                                            </p:txEl>
                                          </p:spTgt>
                                        </p:tgtEl>
                                        <p:attrNameLst>
                                          <p:attrName>style.visibility</p:attrName>
                                        </p:attrNameLst>
                                      </p:cBhvr>
                                      <p:to>
                                        <p:strVal val="visible"/>
                                      </p:to>
                                    </p:set>
                                    <p:anim calcmode="lin" valueType="num">
                                      <p:cBhvr additive="base">
                                        <p:cTn id="43"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C4AC1-336E-4C8F-B1F9-34E57E97E86C}"/>
              </a:ext>
            </a:extLst>
          </p:cNvPr>
          <p:cNvSpPr>
            <a:spLocks noGrp="1"/>
          </p:cNvSpPr>
          <p:nvPr>
            <p:ph type="title"/>
          </p:nvPr>
        </p:nvSpPr>
        <p:spPr/>
        <p:txBody>
          <a:bodyPr/>
          <a:lstStyle/>
          <a:p>
            <a:r>
              <a:rPr lang="nl-NL" dirty="0"/>
              <a:t>Positieve punten</a:t>
            </a:r>
          </a:p>
        </p:txBody>
      </p:sp>
      <p:sp>
        <p:nvSpPr>
          <p:cNvPr id="3" name="Tijdelijke aanduiding voor inhoud 2">
            <a:extLst>
              <a:ext uri="{FF2B5EF4-FFF2-40B4-BE49-F238E27FC236}">
                <a16:creationId xmlns:a16="http://schemas.microsoft.com/office/drawing/2014/main" id="{C357800E-D562-431F-9C10-81C9AE20DCB1}"/>
              </a:ext>
            </a:extLst>
          </p:cNvPr>
          <p:cNvSpPr>
            <a:spLocks noGrp="1"/>
          </p:cNvSpPr>
          <p:nvPr>
            <p:ph idx="1"/>
          </p:nvPr>
        </p:nvSpPr>
        <p:spPr/>
        <p:txBody>
          <a:bodyPr/>
          <a:lstStyle/>
          <a:p>
            <a:r>
              <a:rPr lang="nl-NL" sz="1800" dirty="0"/>
              <a:t>Ouders vinden de “beloning” een gouden greep.</a:t>
            </a:r>
          </a:p>
          <a:p>
            <a:r>
              <a:rPr lang="nl-NL" sz="1800" dirty="0"/>
              <a:t>Leerlingen willen graag achterstanden in de week inhalen om vrijdag vrij te kunnen zijn.</a:t>
            </a:r>
          </a:p>
          <a:p>
            <a:r>
              <a:rPr lang="nl-NL" sz="1800" dirty="0"/>
              <a:t>Docenten en leerlingen waarderen het dagelijks samen opstarten en afsluiten van de dag door de coach.</a:t>
            </a:r>
          </a:p>
          <a:p>
            <a:r>
              <a:rPr lang="nl-NL" sz="1800" dirty="0" err="1"/>
              <a:t>Concierges</a:t>
            </a:r>
            <a:r>
              <a:rPr lang="nl-NL" sz="1800" dirty="0"/>
              <a:t> hebben nauwelijks gedoe meer met onze leerlingen</a:t>
            </a:r>
          </a:p>
          <a:p>
            <a:r>
              <a:rPr lang="nl-NL" sz="1800" dirty="0"/>
              <a:t>Docenten hebben meer welbevinden met de kleinere lesgroepen in de AVO vakken.</a:t>
            </a:r>
          </a:p>
          <a:p>
            <a:r>
              <a:rPr lang="nl-NL" sz="1800" dirty="0"/>
              <a:t>Een cultuur van “we lossen het samen op”</a:t>
            </a:r>
          </a:p>
          <a:p>
            <a:r>
              <a:rPr lang="nl-NL" sz="1800" dirty="0"/>
              <a:t>Los van het sijsteem. Lestijden, roosterkamer, lessentabel, klassengrootte.</a:t>
            </a:r>
          </a:p>
        </p:txBody>
      </p:sp>
    </p:spTree>
    <p:extLst>
      <p:ext uri="{BB962C8B-B14F-4D97-AF65-F5344CB8AC3E}">
        <p14:creationId xmlns:p14="http://schemas.microsoft.com/office/powerpoint/2010/main" val="27255572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8EA685BE-B758-495C-A050-0B734CD7578A}"/>
              </a:ext>
            </a:extLst>
          </p:cNvPr>
          <p:cNvSpPr>
            <a:spLocks noGrp="1" noChangeArrowheads="1"/>
          </p:cNvSpPr>
          <p:nvPr>
            <p:ph type="title"/>
          </p:nvPr>
        </p:nvSpPr>
        <p:spPr/>
        <p:txBody>
          <a:bodyPr/>
          <a:lstStyle/>
          <a:p>
            <a:pPr eaLnBrk="1" hangingPunct="1"/>
            <a:r>
              <a:rPr lang="nl-NL" altLang="nl-NL"/>
              <a:t>Hoe verder?</a:t>
            </a:r>
          </a:p>
        </p:txBody>
      </p:sp>
      <p:sp>
        <p:nvSpPr>
          <p:cNvPr id="59395" name="Tijdelijke aanduiding voor inhoud 2">
            <a:extLst>
              <a:ext uri="{FF2B5EF4-FFF2-40B4-BE49-F238E27FC236}">
                <a16:creationId xmlns:a16="http://schemas.microsoft.com/office/drawing/2014/main" id="{E2AEDB90-DAD7-4831-94B1-B7A4F78F9288}"/>
              </a:ext>
            </a:extLst>
          </p:cNvPr>
          <p:cNvSpPr>
            <a:spLocks noGrp="1" noChangeArrowheads="1"/>
          </p:cNvSpPr>
          <p:nvPr>
            <p:ph idx="1"/>
          </p:nvPr>
        </p:nvSpPr>
        <p:spPr/>
        <p:txBody>
          <a:bodyPr/>
          <a:lstStyle/>
          <a:p>
            <a:pPr eaLnBrk="1" hangingPunct="1"/>
            <a:r>
              <a:rPr lang="nl-NL" altLang="nl-NL" dirty="0"/>
              <a:t>Huidige plan realiseren voor dit jaar</a:t>
            </a:r>
          </a:p>
          <a:p>
            <a:pPr eaLnBrk="1" hangingPunct="1"/>
            <a:r>
              <a:rPr lang="nl-NL" altLang="nl-NL" dirty="0"/>
              <a:t>Kinderziektes repareren</a:t>
            </a:r>
          </a:p>
          <a:p>
            <a:pPr eaLnBrk="1" hangingPunct="1"/>
            <a:r>
              <a:rPr lang="nl-NL" altLang="nl-NL" dirty="0"/>
              <a:t>Visie voor vervolg verder ontwikkelen</a:t>
            </a:r>
          </a:p>
          <a:p>
            <a:pPr eaLnBrk="1" hangingPunct="1"/>
            <a:r>
              <a:rPr lang="nl-NL" altLang="nl-NL" dirty="0"/>
              <a:t>Herstelrecht implementeren.</a:t>
            </a:r>
          </a:p>
          <a:p>
            <a:pPr eaLnBrk="1" hangingPunct="1"/>
            <a:endParaRPr lang="nl-NL" alt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5">
            <a:extLst>
              <a:ext uri="{FF2B5EF4-FFF2-40B4-BE49-F238E27FC236}">
                <a16:creationId xmlns:a16="http://schemas.microsoft.com/office/drawing/2014/main" id="{BCEC7502-DF70-4E1B-9B9C-A8B2EA8920CE}"/>
              </a:ext>
            </a:extLst>
          </p:cNvPr>
          <p:cNvSpPr>
            <a:spLocks noGrp="1" noChangeArrowheads="1"/>
          </p:cNvSpPr>
          <p:nvPr>
            <p:ph type="ctrTitle" sz="quarter"/>
          </p:nvPr>
        </p:nvSpPr>
        <p:spPr>
          <a:xfrm>
            <a:off x="2895600" y="1371600"/>
            <a:ext cx="6477000" cy="1193800"/>
          </a:xfrm>
        </p:spPr>
        <p:txBody>
          <a:bodyPr/>
          <a:lstStyle/>
          <a:p>
            <a:pPr eaLnBrk="1" hangingPunct="1"/>
            <a:r>
              <a:rPr lang="nl-NL" altLang="nl-NL"/>
              <a:t>Afsluiting</a:t>
            </a:r>
          </a:p>
        </p:txBody>
      </p:sp>
      <p:sp>
        <p:nvSpPr>
          <p:cNvPr id="60419" name="Ondertitel 6">
            <a:extLst>
              <a:ext uri="{FF2B5EF4-FFF2-40B4-BE49-F238E27FC236}">
                <a16:creationId xmlns:a16="http://schemas.microsoft.com/office/drawing/2014/main" id="{3A54D115-16A2-426D-AAC6-CF81A864C843}"/>
              </a:ext>
            </a:extLst>
          </p:cNvPr>
          <p:cNvSpPr>
            <a:spLocks noGrp="1"/>
          </p:cNvSpPr>
          <p:nvPr>
            <p:ph type="subTitle" sz="quarter" idx="1"/>
          </p:nvPr>
        </p:nvSpPr>
        <p:spPr>
          <a:xfrm>
            <a:off x="2135188" y="2708275"/>
            <a:ext cx="7632700" cy="1157288"/>
          </a:xfrm>
        </p:spPr>
        <p:txBody>
          <a:bodyPr/>
          <a:lstStyle/>
          <a:p>
            <a:pPr marL="342900" indent="-342900" algn="l" eaLnBrk="1" hangingPunct="1">
              <a:buFontTx/>
              <a:buChar char="•"/>
            </a:pPr>
            <a:r>
              <a:rPr lang="nl-NL" altLang="nl-NL" dirty="0"/>
              <a:t>Vragen??</a:t>
            </a:r>
          </a:p>
          <a:p>
            <a:pPr marL="342900" indent="-342900" algn="l" eaLnBrk="1" hangingPunct="1">
              <a:buFontTx/>
              <a:buChar char="•"/>
            </a:pPr>
            <a:r>
              <a:rPr lang="nl-NL" altLang="nl-NL" dirty="0"/>
              <a:t>Wat heeft deze presentatie jou/u  opgeleverd?</a:t>
            </a:r>
          </a:p>
          <a:p>
            <a:pPr marL="342900" indent="-342900" algn="l" eaLnBrk="1" hangingPunct="1">
              <a:buFontTx/>
              <a:buChar char="•"/>
            </a:pPr>
            <a:r>
              <a:rPr lang="nl-NL" altLang="nl-NL" dirty="0"/>
              <a:t>Welke adviezen heb je/ hebt u voor mij?</a:t>
            </a:r>
          </a:p>
          <a:p>
            <a:pPr marL="342900" indent="-342900" algn="l" eaLnBrk="1" hangingPunct="1">
              <a:buFontTx/>
              <a:buChar char="•"/>
            </a:pPr>
            <a:endParaRPr lang="nl-NL" alt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24BB87AC-D985-47E4-8B97-CABC190680C2}"/>
              </a:ext>
            </a:extLst>
          </p:cNvPr>
          <p:cNvSpPr>
            <a:spLocks noGrp="1" noChangeArrowheads="1"/>
          </p:cNvSpPr>
          <p:nvPr>
            <p:ph type="title"/>
          </p:nvPr>
        </p:nvSpPr>
        <p:spPr/>
        <p:txBody>
          <a:bodyPr/>
          <a:lstStyle/>
          <a:p>
            <a:pPr eaLnBrk="1" hangingPunct="1"/>
            <a:r>
              <a:rPr lang="en-GB" altLang="nl-NL" dirty="0"/>
              <a:t>Team </a:t>
            </a:r>
            <a:r>
              <a:rPr lang="en-GB" altLang="nl-NL" dirty="0" err="1"/>
              <a:t>Techniek</a:t>
            </a:r>
            <a:r>
              <a:rPr lang="en-GB" altLang="nl-NL" dirty="0"/>
              <a:t> </a:t>
            </a:r>
            <a:r>
              <a:rPr lang="en-GB" altLang="nl-NL" dirty="0" smtClean="0"/>
              <a:t>in PZ</a:t>
            </a:r>
            <a:endParaRPr lang="nl-NL" altLang="nl-NL" dirty="0"/>
          </a:p>
        </p:txBody>
      </p:sp>
      <p:sp>
        <p:nvSpPr>
          <p:cNvPr id="7171" name="Tijdelijke aanduiding voor inhoud 2">
            <a:extLst>
              <a:ext uri="{FF2B5EF4-FFF2-40B4-BE49-F238E27FC236}">
                <a16:creationId xmlns:a16="http://schemas.microsoft.com/office/drawing/2014/main" id="{12B05AF2-53AC-4D3C-AE82-F18E762A822A}"/>
              </a:ext>
            </a:extLst>
          </p:cNvPr>
          <p:cNvSpPr>
            <a:spLocks noGrp="1" noChangeArrowheads="1"/>
          </p:cNvSpPr>
          <p:nvPr>
            <p:ph idx="1"/>
          </p:nvPr>
        </p:nvSpPr>
        <p:spPr>
          <a:xfrm>
            <a:off x="2052865" y="1675947"/>
            <a:ext cx="7993063" cy="4340225"/>
          </a:xfrm>
        </p:spPr>
        <p:txBody>
          <a:bodyPr/>
          <a:lstStyle/>
          <a:p>
            <a:pPr eaLnBrk="1" hangingPunct="1"/>
            <a:r>
              <a:rPr lang="en-GB" altLang="nl-NL" dirty="0">
                <a:latin typeface="Tw Cen MT" panose="020B0602020104020603" pitchFamily="34" charset="0"/>
              </a:rPr>
              <a:t>Team </a:t>
            </a:r>
            <a:r>
              <a:rPr lang="en-GB" altLang="nl-NL" dirty="0" err="1">
                <a:latin typeface="Tw Cen MT" panose="020B0602020104020603" pitchFamily="34" charset="0"/>
              </a:rPr>
              <a:t>Techniek</a:t>
            </a:r>
            <a:r>
              <a:rPr lang="en-GB" altLang="nl-NL" dirty="0">
                <a:latin typeface="Tw Cen MT" panose="020B0602020104020603" pitchFamily="34" charset="0"/>
              </a:rPr>
              <a:t> 3e </a:t>
            </a:r>
            <a:r>
              <a:rPr lang="en-GB" altLang="nl-NL" dirty="0" err="1">
                <a:latin typeface="Tw Cen MT" panose="020B0602020104020603" pitchFamily="34" charset="0"/>
              </a:rPr>
              <a:t>en</a:t>
            </a:r>
            <a:r>
              <a:rPr lang="en-GB" altLang="nl-NL" dirty="0">
                <a:latin typeface="Tw Cen MT" panose="020B0602020104020603" pitchFamily="34" charset="0"/>
              </a:rPr>
              <a:t> 4e </a:t>
            </a:r>
            <a:r>
              <a:rPr lang="en-GB" altLang="nl-NL" dirty="0" err="1">
                <a:latin typeface="Tw Cen MT" panose="020B0602020104020603" pitchFamily="34" charset="0"/>
              </a:rPr>
              <a:t>klas</a:t>
            </a:r>
            <a:r>
              <a:rPr lang="en-GB" altLang="nl-NL" dirty="0">
                <a:latin typeface="Tw Cen MT" panose="020B0602020104020603" pitchFamily="34" charset="0"/>
              </a:rPr>
              <a:t> Basis </a:t>
            </a:r>
            <a:r>
              <a:rPr lang="en-GB" altLang="nl-NL" dirty="0" err="1">
                <a:latin typeface="Tw Cen MT" panose="020B0602020104020603" pitchFamily="34" charset="0"/>
              </a:rPr>
              <a:t>en</a:t>
            </a:r>
            <a:r>
              <a:rPr lang="en-GB" altLang="nl-NL" dirty="0">
                <a:latin typeface="Tw Cen MT" panose="020B0602020104020603" pitchFamily="34" charset="0"/>
              </a:rPr>
              <a:t> Kader.</a:t>
            </a:r>
          </a:p>
          <a:p>
            <a:pPr eaLnBrk="1" hangingPunct="1"/>
            <a:r>
              <a:rPr lang="en-GB" altLang="nl-NL" dirty="0" smtClean="0">
                <a:latin typeface="Tw Cen MT" panose="020B0602020104020603" pitchFamily="34" charset="0"/>
              </a:rPr>
              <a:t>De school </a:t>
            </a:r>
            <a:r>
              <a:rPr lang="en-GB" altLang="nl-NL" dirty="0" err="1">
                <a:latin typeface="Tw Cen MT" panose="020B0602020104020603" pitchFamily="34" charset="0"/>
              </a:rPr>
              <a:t>heeft</a:t>
            </a:r>
            <a:r>
              <a:rPr lang="en-GB" altLang="nl-NL" dirty="0">
                <a:latin typeface="Tw Cen MT" panose="020B0602020104020603" pitchFamily="34" charset="0"/>
              </a:rPr>
              <a:t> 12 teams, 7 in </a:t>
            </a:r>
            <a:r>
              <a:rPr lang="en-GB" altLang="nl-NL" dirty="0" err="1">
                <a:latin typeface="Tw Cen MT" panose="020B0602020104020603" pitchFamily="34" charset="0"/>
              </a:rPr>
              <a:t>Kampen</a:t>
            </a:r>
            <a:r>
              <a:rPr lang="en-GB" altLang="nl-NL" dirty="0">
                <a:latin typeface="Tw Cen MT" panose="020B0602020104020603" pitchFamily="34" charset="0"/>
              </a:rPr>
              <a:t>, 5 op de </a:t>
            </a:r>
            <a:r>
              <a:rPr lang="en-GB" altLang="nl-NL" dirty="0" err="1">
                <a:latin typeface="Tw Cen MT" panose="020B0602020104020603" pitchFamily="34" charset="0"/>
              </a:rPr>
              <a:t>nevenvestigingen</a:t>
            </a:r>
            <a:r>
              <a:rPr lang="en-GB" altLang="nl-NL" dirty="0">
                <a:latin typeface="Tw Cen MT" panose="020B0602020104020603" pitchFamily="34" charset="0"/>
              </a:rPr>
              <a:t>.</a:t>
            </a:r>
          </a:p>
          <a:p>
            <a:pPr eaLnBrk="1" hangingPunct="1"/>
            <a:r>
              <a:rPr lang="en-GB" altLang="nl-NL" dirty="0">
                <a:latin typeface="Tw Cen MT" panose="020B0602020104020603" pitchFamily="34" charset="0"/>
              </a:rPr>
              <a:t>Team </a:t>
            </a:r>
            <a:r>
              <a:rPr lang="en-GB" altLang="nl-NL" dirty="0" err="1">
                <a:latin typeface="Tw Cen MT" panose="020B0602020104020603" pitchFamily="34" charset="0"/>
              </a:rPr>
              <a:t>bestaat</a:t>
            </a:r>
            <a:r>
              <a:rPr lang="en-GB" altLang="nl-NL" dirty="0">
                <a:latin typeface="Tw Cen MT" panose="020B0602020104020603" pitchFamily="34" charset="0"/>
              </a:rPr>
              <a:t> </a:t>
            </a:r>
            <a:r>
              <a:rPr lang="en-GB" altLang="nl-NL" dirty="0" err="1">
                <a:latin typeface="Tw Cen MT" panose="020B0602020104020603" pitchFamily="34" charset="0"/>
              </a:rPr>
              <a:t>uit</a:t>
            </a:r>
            <a:r>
              <a:rPr lang="en-GB" altLang="nl-NL" dirty="0">
                <a:latin typeface="Tw Cen MT" panose="020B0602020104020603" pitchFamily="34" charset="0"/>
              </a:rPr>
              <a:t> 6 AVO </a:t>
            </a:r>
            <a:r>
              <a:rPr lang="en-GB" altLang="nl-NL" dirty="0" err="1">
                <a:latin typeface="Tw Cen MT" panose="020B0602020104020603" pitchFamily="34" charset="0"/>
              </a:rPr>
              <a:t>docenten</a:t>
            </a:r>
            <a:r>
              <a:rPr lang="en-GB" altLang="nl-NL" dirty="0">
                <a:latin typeface="Tw Cen MT" panose="020B0602020104020603" pitchFamily="34" charset="0"/>
              </a:rPr>
              <a:t>, 5 </a:t>
            </a:r>
            <a:r>
              <a:rPr lang="en-GB" altLang="nl-NL" dirty="0" err="1">
                <a:latin typeface="Tw Cen MT" panose="020B0602020104020603" pitchFamily="34" charset="0"/>
              </a:rPr>
              <a:t>beroepsgerichte</a:t>
            </a:r>
            <a:r>
              <a:rPr lang="en-GB" altLang="nl-NL" dirty="0">
                <a:latin typeface="Tw Cen MT" panose="020B0602020104020603" pitchFamily="34" charset="0"/>
              </a:rPr>
              <a:t> </a:t>
            </a:r>
            <a:r>
              <a:rPr lang="en-GB" altLang="nl-NL" dirty="0" err="1">
                <a:latin typeface="Tw Cen MT" panose="020B0602020104020603" pitchFamily="34" charset="0"/>
              </a:rPr>
              <a:t>docenten</a:t>
            </a:r>
            <a:r>
              <a:rPr lang="en-GB" altLang="nl-NL" dirty="0">
                <a:latin typeface="Tw Cen MT" panose="020B0602020104020603" pitchFamily="34" charset="0"/>
              </a:rPr>
              <a:t>,   </a:t>
            </a:r>
            <a:r>
              <a:rPr lang="en-GB" altLang="nl-NL" dirty="0" err="1">
                <a:latin typeface="Tw Cen MT" panose="020B0602020104020603" pitchFamily="34" charset="0"/>
              </a:rPr>
              <a:t>een</a:t>
            </a:r>
            <a:r>
              <a:rPr lang="en-GB" altLang="nl-NL" dirty="0">
                <a:latin typeface="Tw Cen MT" panose="020B0602020104020603" pitchFamily="34" charset="0"/>
              </a:rPr>
              <a:t> </a:t>
            </a:r>
            <a:r>
              <a:rPr lang="en-GB" altLang="nl-NL" dirty="0" err="1">
                <a:latin typeface="Tw Cen MT" panose="020B0602020104020603" pitchFamily="34" charset="0"/>
              </a:rPr>
              <a:t>instructeur</a:t>
            </a:r>
            <a:r>
              <a:rPr lang="en-GB" altLang="nl-NL" dirty="0">
                <a:latin typeface="Tw Cen MT" panose="020B0602020104020603" pitchFamily="34" charset="0"/>
              </a:rPr>
              <a:t> </a:t>
            </a:r>
            <a:r>
              <a:rPr lang="en-GB" altLang="nl-NL" dirty="0" err="1">
                <a:latin typeface="Tw Cen MT" panose="020B0602020104020603" pitchFamily="34" charset="0"/>
              </a:rPr>
              <a:t>en</a:t>
            </a:r>
            <a:r>
              <a:rPr lang="en-GB" altLang="nl-NL" dirty="0">
                <a:latin typeface="Tw Cen MT" panose="020B0602020104020603" pitchFamily="34" charset="0"/>
              </a:rPr>
              <a:t> twee TOA’s </a:t>
            </a:r>
            <a:r>
              <a:rPr lang="en-GB" altLang="nl-NL" dirty="0" err="1">
                <a:latin typeface="Tw Cen MT" panose="020B0602020104020603" pitchFamily="34" charset="0"/>
              </a:rPr>
              <a:t>beroepsgericht</a:t>
            </a:r>
            <a:r>
              <a:rPr lang="en-GB" altLang="nl-NL" dirty="0">
                <a:latin typeface="Tw Cen MT" panose="020B0602020104020603" pitchFamily="34" charset="0"/>
              </a:rPr>
              <a:t>.</a:t>
            </a:r>
          </a:p>
          <a:p>
            <a:pPr eaLnBrk="1" hangingPunct="1"/>
            <a:r>
              <a:rPr lang="en-GB" altLang="nl-NL" dirty="0" smtClean="0">
                <a:latin typeface="Tw Cen MT" panose="020B0602020104020603" pitchFamily="34" charset="0"/>
              </a:rPr>
              <a:t>Ca </a:t>
            </a:r>
            <a:r>
              <a:rPr lang="en-GB" altLang="nl-NL" dirty="0">
                <a:latin typeface="Tw Cen MT" panose="020B0602020104020603" pitchFamily="34" charset="0"/>
              </a:rPr>
              <a:t>30-35% van de </a:t>
            </a:r>
            <a:r>
              <a:rPr lang="en-GB" altLang="nl-NL" dirty="0" err="1">
                <a:latin typeface="Tw Cen MT" panose="020B0602020104020603" pitchFamily="34" charset="0"/>
              </a:rPr>
              <a:t>leerlingen</a:t>
            </a:r>
            <a:r>
              <a:rPr lang="en-GB" altLang="nl-NL" dirty="0">
                <a:latin typeface="Tw Cen MT" panose="020B0602020104020603" pitchFamily="34" charset="0"/>
              </a:rPr>
              <a:t> </a:t>
            </a:r>
            <a:r>
              <a:rPr lang="en-GB" altLang="nl-NL" dirty="0" err="1">
                <a:latin typeface="Tw Cen MT" panose="020B0602020104020603" pitchFamily="34" charset="0"/>
              </a:rPr>
              <a:t>hebben</a:t>
            </a:r>
            <a:r>
              <a:rPr lang="en-GB" altLang="nl-NL" dirty="0">
                <a:latin typeface="Tw Cen MT" panose="020B0602020104020603" pitchFamily="34" charset="0"/>
              </a:rPr>
              <a:t> in </a:t>
            </a:r>
            <a:r>
              <a:rPr lang="en-GB" altLang="nl-NL" dirty="0" err="1">
                <a:latin typeface="Tw Cen MT" panose="020B0602020104020603" pitchFamily="34" charset="0"/>
              </a:rPr>
              <a:t>hun</a:t>
            </a:r>
            <a:r>
              <a:rPr lang="en-GB" altLang="nl-NL" dirty="0">
                <a:latin typeface="Tw Cen MT" panose="020B0602020104020603" pitchFamily="34" charset="0"/>
              </a:rPr>
              <a:t> dossier </a:t>
            </a:r>
            <a:r>
              <a:rPr lang="en-GB" altLang="nl-NL" dirty="0" err="1">
                <a:latin typeface="Tw Cen MT" panose="020B0602020104020603" pitchFamily="34" charset="0"/>
              </a:rPr>
              <a:t>iets</a:t>
            </a:r>
            <a:r>
              <a:rPr lang="en-GB" altLang="nl-NL" dirty="0">
                <a:latin typeface="Tw Cen MT" panose="020B0602020104020603" pitchFamily="34" charset="0"/>
              </a:rPr>
              <a:t> </a:t>
            </a:r>
            <a:r>
              <a:rPr lang="en-GB" altLang="nl-NL" dirty="0" err="1">
                <a:latin typeface="Tw Cen MT" panose="020B0602020104020603" pitchFamily="34" charset="0"/>
              </a:rPr>
              <a:t>staan</a:t>
            </a:r>
            <a:r>
              <a:rPr lang="en-GB" altLang="nl-NL" dirty="0">
                <a:latin typeface="Tw Cen MT" panose="020B0602020104020603" pitchFamily="34" charset="0"/>
              </a:rPr>
              <a:t> wat </a:t>
            </a:r>
            <a:r>
              <a:rPr lang="en-GB" altLang="nl-NL" dirty="0" err="1">
                <a:latin typeface="Tw Cen MT" panose="020B0602020104020603" pitchFamily="34" charset="0"/>
              </a:rPr>
              <a:t>betreft</a:t>
            </a:r>
            <a:r>
              <a:rPr lang="en-GB" altLang="nl-NL" dirty="0">
                <a:latin typeface="Tw Cen MT" panose="020B0602020104020603" pitchFamily="34" charset="0"/>
              </a:rPr>
              <a:t> ADHD/ADD, PDD-</a:t>
            </a:r>
            <a:r>
              <a:rPr lang="en-GB" altLang="nl-NL" dirty="0" err="1">
                <a:latin typeface="Tw Cen MT" panose="020B0602020104020603" pitchFamily="34" charset="0"/>
              </a:rPr>
              <a:t>nos</a:t>
            </a:r>
            <a:r>
              <a:rPr lang="en-GB" altLang="nl-NL" dirty="0">
                <a:latin typeface="Tw Cen MT" panose="020B0602020104020603" pitchFamily="34" charset="0"/>
              </a:rPr>
              <a:t>, </a:t>
            </a:r>
            <a:r>
              <a:rPr lang="en-GB" altLang="nl-NL" dirty="0" err="1">
                <a:latin typeface="Tw Cen MT" panose="020B0602020104020603" pitchFamily="34" charset="0"/>
              </a:rPr>
              <a:t>leerproblemen</a:t>
            </a:r>
            <a:r>
              <a:rPr lang="en-GB" altLang="nl-NL" dirty="0">
                <a:latin typeface="Tw Cen MT" panose="020B0602020104020603" pitchFamily="34" charset="0"/>
              </a:rPr>
              <a:t> of </a:t>
            </a:r>
            <a:r>
              <a:rPr lang="en-GB" altLang="nl-NL" dirty="0" err="1">
                <a:latin typeface="Tw Cen MT" panose="020B0602020104020603" pitchFamily="34" charset="0"/>
              </a:rPr>
              <a:t>psychische</a:t>
            </a:r>
            <a:r>
              <a:rPr lang="en-GB" altLang="nl-NL" dirty="0">
                <a:latin typeface="Tw Cen MT" panose="020B0602020104020603" pitchFamily="34" charset="0"/>
              </a:rPr>
              <a:t> </a:t>
            </a:r>
            <a:r>
              <a:rPr lang="en-GB" altLang="nl-NL" dirty="0" err="1">
                <a:latin typeface="Tw Cen MT" panose="020B0602020104020603" pitchFamily="34" charset="0"/>
              </a:rPr>
              <a:t>problemen</a:t>
            </a:r>
            <a:r>
              <a:rPr lang="en-GB" altLang="nl-NL" dirty="0">
                <a:latin typeface="Tw Cen MT" panose="020B0602020104020603" pitchFamily="34" charset="0"/>
              </a:rPr>
              <a:t>.</a:t>
            </a:r>
          </a:p>
          <a:p>
            <a:pPr eaLnBrk="1" hangingPunct="1"/>
            <a:r>
              <a:rPr lang="en-GB" altLang="nl-NL" dirty="0" smtClean="0">
                <a:latin typeface="Tw Cen MT" panose="020B0602020104020603" pitchFamily="34" charset="0"/>
              </a:rPr>
              <a:t>40</a:t>
            </a:r>
            <a:r>
              <a:rPr lang="en-GB" altLang="nl-NL" dirty="0">
                <a:latin typeface="Tw Cen MT" panose="020B0602020104020603" pitchFamily="34" charset="0"/>
              </a:rPr>
              <a:t>% van de </a:t>
            </a:r>
            <a:r>
              <a:rPr lang="en-GB" altLang="nl-NL" dirty="0" err="1">
                <a:latin typeface="Tw Cen MT" panose="020B0602020104020603" pitchFamily="34" charset="0"/>
              </a:rPr>
              <a:t>leerlingen</a:t>
            </a:r>
            <a:r>
              <a:rPr lang="en-GB" altLang="nl-NL" dirty="0">
                <a:latin typeface="Tw Cen MT" panose="020B0602020104020603" pitchFamily="34" charset="0"/>
              </a:rPr>
              <a:t> </a:t>
            </a:r>
            <a:r>
              <a:rPr lang="en-GB" altLang="nl-NL" dirty="0" err="1">
                <a:latin typeface="Tw Cen MT" panose="020B0602020104020603" pitchFamily="34" charset="0"/>
              </a:rPr>
              <a:t>komt</a:t>
            </a:r>
            <a:r>
              <a:rPr lang="en-GB" altLang="nl-NL" dirty="0">
                <a:latin typeface="Tw Cen MT" panose="020B0602020104020603" pitchFamily="34" charset="0"/>
              </a:rPr>
              <a:t> </a:t>
            </a:r>
            <a:r>
              <a:rPr lang="en-GB" altLang="nl-NL" dirty="0" err="1">
                <a:latin typeface="Tw Cen MT" panose="020B0602020104020603" pitchFamily="34" charset="0"/>
              </a:rPr>
              <a:t>uit</a:t>
            </a:r>
            <a:r>
              <a:rPr lang="en-GB" altLang="nl-NL" dirty="0">
                <a:latin typeface="Tw Cen MT" panose="020B0602020104020603" pitchFamily="34" charset="0"/>
              </a:rPr>
              <a:t> </a:t>
            </a:r>
            <a:r>
              <a:rPr lang="en-GB" altLang="nl-NL" dirty="0" err="1">
                <a:latin typeface="Tw Cen MT" panose="020B0602020104020603" pitchFamily="34" charset="0"/>
              </a:rPr>
              <a:t>Urk</a:t>
            </a:r>
            <a:r>
              <a:rPr lang="en-GB" altLang="nl-NL" dirty="0">
                <a:latin typeface="Tw Cen MT" panose="020B0602020104020603" pitchFamily="34" charset="0"/>
              </a:rPr>
              <a:t>, ca 30% </a:t>
            </a:r>
            <a:r>
              <a:rPr lang="en-GB" altLang="nl-NL" dirty="0" err="1">
                <a:latin typeface="Tw Cen MT" panose="020B0602020104020603" pitchFamily="34" charset="0"/>
              </a:rPr>
              <a:t>uit</a:t>
            </a:r>
            <a:r>
              <a:rPr lang="en-GB" altLang="nl-NL" dirty="0">
                <a:latin typeface="Tw Cen MT" panose="020B0602020104020603" pitchFamily="34" charset="0"/>
              </a:rPr>
              <a:t> </a:t>
            </a:r>
            <a:r>
              <a:rPr lang="en-GB" altLang="nl-NL" dirty="0" err="1">
                <a:latin typeface="Tw Cen MT" panose="020B0602020104020603" pitchFamily="34" charset="0"/>
              </a:rPr>
              <a:t>Staphorst</a:t>
            </a:r>
            <a:r>
              <a:rPr lang="en-GB" altLang="nl-NL" dirty="0">
                <a:latin typeface="Tw Cen MT" panose="020B0602020104020603" pitchFamily="34" charset="0"/>
              </a:rPr>
              <a:t>, de rest </a:t>
            </a:r>
            <a:r>
              <a:rPr lang="en-GB" altLang="nl-NL" dirty="0" err="1">
                <a:latin typeface="Tw Cen MT" panose="020B0602020104020603" pitchFamily="34" charset="0"/>
              </a:rPr>
              <a:t>uit</a:t>
            </a:r>
            <a:r>
              <a:rPr lang="en-GB" altLang="nl-NL" dirty="0">
                <a:latin typeface="Tw Cen MT" panose="020B0602020104020603" pitchFamily="34" charset="0"/>
              </a:rPr>
              <a:t> Friesland tot </a:t>
            </a:r>
            <a:r>
              <a:rPr lang="en-GB" altLang="nl-NL" dirty="0" err="1">
                <a:latin typeface="Tw Cen MT" panose="020B0602020104020603" pitchFamily="34" charset="0"/>
              </a:rPr>
              <a:t>Doornspijk</a:t>
            </a:r>
            <a:r>
              <a:rPr lang="en-GB" altLang="nl-NL" dirty="0">
                <a:latin typeface="Tw Cen MT" panose="020B0602020104020603" pitchFamily="34" charset="0"/>
              </a:rPr>
              <a:t>.</a:t>
            </a:r>
          </a:p>
          <a:p>
            <a:pPr eaLnBrk="1" hangingPunct="1"/>
            <a:endParaRPr lang="nl-NL" alt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D3942-D694-4A2A-B71C-1807E663C728}"/>
              </a:ext>
            </a:extLst>
          </p:cNvPr>
          <p:cNvSpPr>
            <a:spLocks noGrp="1"/>
          </p:cNvSpPr>
          <p:nvPr>
            <p:ph type="title"/>
          </p:nvPr>
        </p:nvSpPr>
        <p:spPr/>
        <p:txBody>
          <a:bodyPr/>
          <a:lstStyle/>
          <a:p>
            <a:r>
              <a:rPr lang="nl-NL" dirty="0"/>
              <a:t>Goed onderwijs voor een </a:t>
            </a:r>
            <a:r>
              <a:rPr lang="nl-NL" dirty="0" smtClean="0"/>
              <a:t>Techniek-leerling</a:t>
            </a:r>
            <a:endParaRPr lang="nl-NL" dirty="0"/>
          </a:p>
        </p:txBody>
      </p:sp>
      <p:sp>
        <p:nvSpPr>
          <p:cNvPr id="3" name="Tijdelijke aanduiding voor inhoud 2">
            <a:extLst>
              <a:ext uri="{FF2B5EF4-FFF2-40B4-BE49-F238E27FC236}">
                <a16:creationId xmlns:a16="http://schemas.microsoft.com/office/drawing/2014/main" id="{5625FF34-8001-4B82-994B-975237170855}"/>
              </a:ext>
            </a:extLst>
          </p:cNvPr>
          <p:cNvSpPr>
            <a:spLocks noGrp="1"/>
          </p:cNvSpPr>
          <p:nvPr>
            <p:ph idx="1"/>
          </p:nvPr>
        </p:nvSpPr>
        <p:spPr/>
        <p:txBody>
          <a:bodyPr/>
          <a:lstStyle/>
          <a:p>
            <a:r>
              <a:rPr lang="nl-NL" dirty="0"/>
              <a:t>Betreft leerlingen van leerjaar 3 en 4 van het VMBO</a:t>
            </a:r>
          </a:p>
          <a:p>
            <a:r>
              <a:rPr lang="nl-NL" dirty="0" smtClean="0"/>
              <a:t>Niveau: </a:t>
            </a:r>
            <a:r>
              <a:rPr lang="nl-NL" dirty="0"/>
              <a:t>Basis- en Kaderberoepsgerichte leerweg</a:t>
            </a:r>
          </a:p>
          <a:p>
            <a:r>
              <a:rPr lang="nl-NL" dirty="0"/>
              <a:t>Profielen PIE en BWI</a:t>
            </a:r>
          </a:p>
          <a:p>
            <a:r>
              <a:rPr lang="nl-NL" dirty="0"/>
              <a:t>Betreft 163 leerlingen </a:t>
            </a:r>
          </a:p>
          <a:p>
            <a:endParaRPr lang="nl-NL" dirty="0"/>
          </a:p>
        </p:txBody>
      </p:sp>
      <p:pic>
        <p:nvPicPr>
          <p:cNvPr id="4" name="Afbeelding 3">
            <a:extLst>
              <a:ext uri="{FF2B5EF4-FFF2-40B4-BE49-F238E27FC236}">
                <a16:creationId xmlns:a16="http://schemas.microsoft.com/office/drawing/2014/main" id="{E6E6E240-7F68-4246-B643-2BCA712181B7}"/>
              </a:ext>
            </a:extLst>
          </p:cNvPr>
          <p:cNvPicPr>
            <a:picLocks noChangeAspect="1"/>
          </p:cNvPicPr>
          <p:nvPr/>
        </p:nvPicPr>
        <p:blipFill>
          <a:blip r:embed="rId2"/>
          <a:stretch>
            <a:fillRect/>
          </a:stretch>
        </p:blipFill>
        <p:spPr>
          <a:xfrm>
            <a:off x="1446027" y="4316819"/>
            <a:ext cx="7770873" cy="2413421"/>
          </a:xfrm>
          <a:prstGeom prst="rect">
            <a:avLst/>
          </a:prstGeom>
        </p:spPr>
      </p:pic>
    </p:spTree>
    <p:extLst>
      <p:ext uri="{BB962C8B-B14F-4D97-AF65-F5344CB8AC3E}">
        <p14:creationId xmlns:p14="http://schemas.microsoft.com/office/powerpoint/2010/main" val="138100118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8E76044E-DC87-45AE-9301-67FAC569DBDD}"/>
              </a:ext>
            </a:extLst>
          </p:cNvPr>
          <p:cNvSpPr>
            <a:spLocks noGrp="1" noChangeArrowheads="1"/>
          </p:cNvSpPr>
          <p:nvPr>
            <p:ph type="title"/>
          </p:nvPr>
        </p:nvSpPr>
        <p:spPr/>
        <p:txBody>
          <a:bodyPr/>
          <a:lstStyle/>
          <a:p>
            <a:pPr eaLnBrk="1" hangingPunct="1"/>
            <a:r>
              <a:rPr lang="en-GB" altLang="nl-NL" dirty="0" smtClean="0"/>
              <a:t>Wens om </a:t>
            </a:r>
            <a:r>
              <a:rPr lang="en-GB" altLang="nl-NL" dirty="0" err="1" smtClean="0"/>
              <a:t>onderwijs</a:t>
            </a:r>
            <a:r>
              <a:rPr lang="en-GB" altLang="nl-NL" dirty="0" smtClean="0"/>
              <a:t> </a:t>
            </a:r>
            <a:r>
              <a:rPr lang="en-GB" altLang="nl-NL" dirty="0" err="1" smtClean="0"/>
              <a:t>af</a:t>
            </a:r>
            <a:r>
              <a:rPr lang="en-GB" altLang="nl-NL" dirty="0" smtClean="0"/>
              <a:t> </a:t>
            </a:r>
            <a:r>
              <a:rPr lang="en-GB" altLang="nl-NL" dirty="0" err="1" smtClean="0"/>
              <a:t>te</a:t>
            </a:r>
            <a:r>
              <a:rPr lang="en-GB" altLang="nl-NL" dirty="0" smtClean="0"/>
              <a:t> </a:t>
            </a:r>
            <a:r>
              <a:rPr lang="en-GB" altLang="nl-NL" dirty="0" err="1" smtClean="0"/>
              <a:t>stemmen</a:t>
            </a:r>
            <a:r>
              <a:rPr lang="en-GB" altLang="nl-NL" dirty="0" smtClean="0"/>
              <a:t> op </a:t>
            </a:r>
            <a:r>
              <a:rPr lang="en-GB" altLang="nl-NL" dirty="0" err="1" smtClean="0"/>
              <a:t>onze</a:t>
            </a:r>
            <a:r>
              <a:rPr lang="en-GB" altLang="nl-NL" dirty="0" smtClean="0"/>
              <a:t> </a:t>
            </a:r>
            <a:r>
              <a:rPr lang="en-GB" altLang="nl-NL" dirty="0" err="1" smtClean="0"/>
              <a:t>leerlingen</a:t>
            </a:r>
            <a:r>
              <a:rPr lang="en-GB" altLang="nl-NL" dirty="0" smtClean="0"/>
              <a:t> </a:t>
            </a:r>
            <a:r>
              <a:rPr lang="en-GB" altLang="nl-NL" dirty="0" err="1" smtClean="0"/>
              <a:t>heeft</a:t>
            </a:r>
            <a:r>
              <a:rPr lang="en-GB" altLang="nl-NL" dirty="0" smtClean="0"/>
              <a:t> </a:t>
            </a:r>
            <a:r>
              <a:rPr lang="en-GB" altLang="nl-NL" dirty="0" err="1" smtClean="0"/>
              <a:t>een</a:t>
            </a:r>
            <a:r>
              <a:rPr lang="en-GB" altLang="nl-NL" dirty="0" smtClean="0"/>
              <a:t> </a:t>
            </a:r>
            <a:r>
              <a:rPr lang="en-GB" altLang="nl-NL" dirty="0" err="1" smtClean="0"/>
              <a:t>geschiedenis</a:t>
            </a:r>
            <a:endParaRPr lang="nl-NL" altLang="nl-NL" dirty="0"/>
          </a:p>
        </p:txBody>
      </p:sp>
      <p:sp>
        <p:nvSpPr>
          <p:cNvPr id="9219" name="Tijdelijke aanduiding voor inhoud 2">
            <a:extLst>
              <a:ext uri="{FF2B5EF4-FFF2-40B4-BE49-F238E27FC236}">
                <a16:creationId xmlns:a16="http://schemas.microsoft.com/office/drawing/2014/main" id="{B56BEF43-345A-4C3F-B06C-07735208CF45}"/>
              </a:ext>
            </a:extLst>
          </p:cNvPr>
          <p:cNvSpPr>
            <a:spLocks noGrp="1" noChangeArrowheads="1"/>
          </p:cNvSpPr>
          <p:nvPr>
            <p:ph idx="1"/>
          </p:nvPr>
        </p:nvSpPr>
        <p:spPr>
          <a:xfrm>
            <a:off x="1144645" y="2002338"/>
            <a:ext cx="10611293" cy="4752754"/>
          </a:xfrm>
        </p:spPr>
        <p:txBody>
          <a:bodyPr/>
          <a:lstStyle/>
          <a:p>
            <a:pPr eaLnBrk="1" hangingPunct="1"/>
            <a:r>
              <a:rPr lang="en-GB" altLang="nl-NL" dirty="0">
                <a:latin typeface="Tw Cen MT" panose="020B0602020104020603" pitchFamily="34" charset="0"/>
                <a:cs typeface="Arial" panose="020B0604020202020204" pitchFamily="34" charset="0"/>
              </a:rPr>
              <a:t>In 2007-2008 </a:t>
            </a:r>
            <a:r>
              <a:rPr lang="en-GB" altLang="nl-NL" dirty="0" err="1">
                <a:latin typeface="Tw Cen MT" panose="020B0602020104020603" pitchFamily="34" charset="0"/>
                <a:cs typeface="Arial" panose="020B0604020202020204" pitchFamily="34" charset="0"/>
              </a:rPr>
              <a:t>dachten</a:t>
            </a:r>
            <a:r>
              <a:rPr lang="en-GB" altLang="nl-NL" dirty="0">
                <a:latin typeface="Tw Cen MT" panose="020B0602020104020603" pitchFamily="34" charset="0"/>
                <a:cs typeface="Arial" panose="020B0604020202020204" pitchFamily="34" charset="0"/>
              </a:rPr>
              <a:t> we </a:t>
            </a:r>
            <a:r>
              <a:rPr lang="en-GB" altLang="nl-NL" dirty="0" err="1">
                <a:latin typeface="Tw Cen MT" panose="020B0602020104020603" pitchFamily="34" charset="0"/>
                <a:cs typeface="Arial" panose="020B0604020202020204" pitchFamily="34" charset="0"/>
              </a:rPr>
              <a:t>als</a:t>
            </a:r>
            <a:r>
              <a:rPr lang="en-GB" altLang="nl-NL" dirty="0">
                <a:latin typeface="Tw Cen MT" panose="020B0602020104020603" pitchFamily="34" charset="0"/>
                <a:cs typeface="Arial" panose="020B0604020202020204" pitchFamily="34" charset="0"/>
              </a:rPr>
              <a:t> team </a:t>
            </a:r>
            <a:r>
              <a:rPr lang="en-GB" altLang="nl-NL" dirty="0" err="1">
                <a:latin typeface="Tw Cen MT" panose="020B0602020104020603" pitchFamily="34" charset="0"/>
                <a:cs typeface="Arial" panose="020B0604020202020204" pitchFamily="34" charset="0"/>
              </a:rPr>
              <a:t>na</a:t>
            </a:r>
            <a:r>
              <a:rPr lang="en-GB" altLang="nl-NL" dirty="0">
                <a:latin typeface="Tw Cen MT" panose="020B0602020104020603" pitchFamily="34" charset="0"/>
                <a:cs typeface="Arial" panose="020B0604020202020204" pitchFamily="34" charset="0"/>
              </a:rPr>
              <a:t> om het </a:t>
            </a:r>
            <a:r>
              <a:rPr lang="en-GB" altLang="nl-NL" dirty="0" err="1">
                <a:latin typeface="Tw Cen MT" panose="020B0602020104020603" pitchFamily="34" charset="0"/>
                <a:cs typeface="Arial" panose="020B0604020202020204" pitchFamily="34" charset="0"/>
              </a:rPr>
              <a:t>onderwijs</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anders</a:t>
            </a:r>
            <a:r>
              <a:rPr lang="en-GB" altLang="nl-NL" dirty="0">
                <a:latin typeface="Tw Cen MT" panose="020B0602020104020603" pitchFamily="34" charset="0"/>
                <a:cs typeface="Arial" panose="020B0604020202020204" pitchFamily="34" charset="0"/>
              </a:rPr>
              <a:t> </a:t>
            </a:r>
            <a:r>
              <a:rPr lang="en-GB" altLang="nl-NL" dirty="0" smtClean="0">
                <a:latin typeface="Tw Cen MT" panose="020B0602020104020603" pitchFamily="34" charset="0"/>
                <a:cs typeface="Arial" panose="020B0604020202020204" pitchFamily="34" charset="0"/>
              </a:rPr>
              <a:t>                     </a:t>
            </a:r>
            <a:r>
              <a:rPr lang="en-GB" altLang="nl-NL" dirty="0" err="1" smtClean="0">
                <a:latin typeface="Tw Cen MT" panose="020B0602020104020603" pitchFamily="34" charset="0"/>
                <a:cs typeface="Arial" panose="020B0604020202020204" pitchFamily="34" charset="0"/>
              </a:rPr>
              <a:t>vorm</a:t>
            </a:r>
            <a:r>
              <a:rPr lang="en-GB" altLang="nl-NL" dirty="0" smtClean="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te</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geven</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Kortere</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instructiemomenten</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beloningssysteem</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en</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maatwerk</a:t>
            </a:r>
            <a:r>
              <a:rPr lang="en-GB" altLang="nl-NL" dirty="0">
                <a:latin typeface="Tw Cen MT" panose="020B0602020104020603" pitchFamily="34" charset="0"/>
                <a:cs typeface="Arial" panose="020B0604020202020204" pitchFamily="34" charset="0"/>
              </a:rPr>
              <a:t>.</a:t>
            </a:r>
          </a:p>
          <a:p>
            <a:pPr eaLnBrk="1" hangingPunct="1"/>
            <a:r>
              <a:rPr lang="en-GB" altLang="nl-NL" dirty="0">
                <a:latin typeface="Tw Cen MT" panose="020B0602020104020603" pitchFamily="34" charset="0"/>
                <a:cs typeface="Arial" panose="020B0604020202020204" pitchFamily="34" charset="0"/>
              </a:rPr>
              <a:t>In 2010 </a:t>
            </a:r>
            <a:r>
              <a:rPr lang="en-GB" altLang="nl-NL" dirty="0" err="1">
                <a:latin typeface="Tw Cen MT" panose="020B0602020104020603" pitchFamily="34" charset="0"/>
                <a:cs typeface="Arial" panose="020B0604020202020204" pitchFamily="34" charset="0"/>
              </a:rPr>
              <a:t>hebben</a:t>
            </a:r>
            <a:r>
              <a:rPr lang="en-GB" altLang="nl-NL" dirty="0">
                <a:latin typeface="Tw Cen MT" panose="020B0602020104020603" pitchFamily="34" charset="0"/>
                <a:cs typeface="Arial" panose="020B0604020202020204" pitchFamily="34" charset="0"/>
              </a:rPr>
              <a:t> we CKV </a:t>
            </a:r>
            <a:r>
              <a:rPr lang="en-GB" altLang="nl-NL" dirty="0" err="1">
                <a:latin typeface="Tw Cen MT" panose="020B0602020104020603" pitchFamily="34" charset="0"/>
                <a:cs typeface="Arial" panose="020B0604020202020204" pitchFamily="34" charset="0"/>
              </a:rPr>
              <a:t>omgevormd</a:t>
            </a:r>
            <a:r>
              <a:rPr lang="en-GB" altLang="nl-NL" dirty="0">
                <a:latin typeface="Tw Cen MT" panose="020B0602020104020603" pitchFamily="34" charset="0"/>
                <a:cs typeface="Arial" panose="020B0604020202020204" pitchFamily="34" charset="0"/>
              </a:rPr>
              <a:t> van </a:t>
            </a:r>
            <a:r>
              <a:rPr lang="en-GB" altLang="nl-NL" dirty="0" err="1">
                <a:latin typeface="Tw Cen MT" panose="020B0602020104020603" pitchFamily="34" charset="0"/>
                <a:cs typeface="Arial" panose="020B0604020202020204" pitchFamily="34" charset="0"/>
              </a:rPr>
              <a:t>reguliere</a:t>
            </a:r>
            <a:r>
              <a:rPr lang="en-GB" altLang="nl-NL" dirty="0">
                <a:latin typeface="Tw Cen MT" panose="020B0602020104020603" pitchFamily="34" charset="0"/>
                <a:cs typeface="Arial" panose="020B0604020202020204" pitchFamily="34" charset="0"/>
              </a:rPr>
              <a:t> lessen in </a:t>
            </a:r>
            <a:r>
              <a:rPr lang="en-GB" altLang="nl-NL" dirty="0" err="1">
                <a:latin typeface="Tw Cen MT" panose="020B0602020104020603" pitchFamily="34" charset="0"/>
                <a:cs typeface="Arial" panose="020B0604020202020204" pitchFamily="34" charset="0"/>
              </a:rPr>
              <a:t>vier</a:t>
            </a:r>
            <a:r>
              <a:rPr lang="en-GB" altLang="nl-NL" dirty="0">
                <a:latin typeface="Tw Cen MT" panose="020B0602020104020603" pitchFamily="34" charset="0"/>
                <a:cs typeface="Arial" panose="020B0604020202020204" pitchFamily="34" charset="0"/>
              </a:rPr>
              <a:t> </a:t>
            </a:r>
            <a:r>
              <a:rPr lang="en-GB" altLang="nl-NL" dirty="0" smtClean="0">
                <a:latin typeface="Tw Cen MT" panose="020B0602020104020603" pitchFamily="34" charset="0"/>
                <a:cs typeface="Arial" panose="020B0604020202020204" pitchFamily="34" charset="0"/>
              </a:rPr>
              <a:t>       </a:t>
            </a:r>
            <a:r>
              <a:rPr lang="en-GB" altLang="nl-NL" dirty="0" err="1" smtClean="0">
                <a:latin typeface="Tw Cen MT" panose="020B0602020104020603" pitchFamily="34" charset="0"/>
                <a:cs typeface="Arial" panose="020B0604020202020204" pitchFamily="34" charset="0"/>
              </a:rPr>
              <a:t>projectdagen</a:t>
            </a:r>
            <a:r>
              <a:rPr lang="en-GB" altLang="nl-NL" dirty="0">
                <a:latin typeface="Tw Cen MT" panose="020B0602020104020603" pitchFamily="34" charset="0"/>
                <a:cs typeface="Arial" panose="020B0604020202020204" pitchFamily="34" charset="0"/>
              </a:rPr>
              <a:t>.</a:t>
            </a:r>
          </a:p>
          <a:p>
            <a:pPr eaLnBrk="1" hangingPunct="1"/>
            <a:r>
              <a:rPr lang="en-GB" altLang="nl-NL" dirty="0">
                <a:latin typeface="Tw Cen MT" panose="020B0602020104020603" pitchFamily="34" charset="0"/>
                <a:cs typeface="Arial" panose="020B0604020202020204" pitchFamily="34" charset="0"/>
              </a:rPr>
              <a:t>In 2011 </a:t>
            </a:r>
            <a:r>
              <a:rPr lang="en-GB" altLang="nl-NL" dirty="0" err="1">
                <a:latin typeface="Tw Cen MT" panose="020B0602020104020603" pitchFamily="34" charset="0"/>
                <a:cs typeface="Arial" panose="020B0604020202020204" pitchFamily="34" charset="0"/>
              </a:rPr>
              <a:t>hebben</a:t>
            </a:r>
            <a:r>
              <a:rPr lang="en-GB" altLang="nl-NL" dirty="0">
                <a:latin typeface="Tw Cen MT" panose="020B0602020104020603" pitchFamily="34" charset="0"/>
                <a:cs typeface="Arial" panose="020B0604020202020204" pitchFamily="34" charset="0"/>
              </a:rPr>
              <a:t> we </a:t>
            </a:r>
            <a:r>
              <a:rPr lang="en-GB" altLang="nl-NL" dirty="0" err="1">
                <a:latin typeface="Tw Cen MT" panose="020B0602020104020603" pitchFamily="34" charset="0"/>
                <a:cs typeface="Arial" panose="020B0604020202020204" pitchFamily="34" charset="0"/>
              </a:rPr>
              <a:t>een</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vorm</a:t>
            </a:r>
            <a:r>
              <a:rPr lang="en-GB" altLang="nl-NL" dirty="0">
                <a:latin typeface="Tw Cen MT" panose="020B0602020104020603" pitchFamily="34" charset="0"/>
                <a:cs typeface="Arial" panose="020B0604020202020204" pitchFamily="34" charset="0"/>
              </a:rPr>
              <a:t> van </a:t>
            </a:r>
            <a:r>
              <a:rPr lang="en-GB" altLang="nl-NL" dirty="0" err="1">
                <a:latin typeface="Tw Cen MT" panose="020B0602020104020603" pitchFamily="34" charset="0"/>
                <a:cs typeface="Arial" panose="020B0604020202020204" pitchFamily="34" charset="0"/>
              </a:rPr>
              <a:t>maatwerk</a:t>
            </a:r>
            <a:r>
              <a:rPr lang="en-GB" altLang="nl-NL" dirty="0">
                <a:latin typeface="Tw Cen MT" panose="020B0602020104020603" pitchFamily="34" charset="0"/>
                <a:cs typeface="Arial" panose="020B0604020202020204" pitchFamily="34" charset="0"/>
              </a:rPr>
              <a:t>/ </a:t>
            </a:r>
            <a:r>
              <a:rPr lang="en-GB" altLang="nl-NL" dirty="0" err="1" smtClean="0">
                <a:latin typeface="Tw Cen MT" panose="020B0602020104020603" pitchFamily="34" charset="0"/>
                <a:cs typeface="Arial" panose="020B0604020202020204" pitchFamily="34" charset="0"/>
              </a:rPr>
              <a:t>beloning</a:t>
            </a:r>
            <a:r>
              <a:rPr lang="en-GB" altLang="nl-NL" dirty="0" smtClean="0">
                <a:latin typeface="Tw Cen MT" panose="020B0602020104020603" pitchFamily="34" charset="0"/>
                <a:cs typeface="Arial" panose="020B0604020202020204" pitchFamily="34" charset="0"/>
              </a:rPr>
              <a:t> </a:t>
            </a:r>
            <a:r>
              <a:rPr lang="en-GB" altLang="nl-NL" dirty="0">
                <a:latin typeface="Tw Cen MT" panose="020B0602020104020603" pitchFamily="34" charset="0"/>
                <a:cs typeface="Arial" panose="020B0604020202020204" pitchFamily="34" charset="0"/>
              </a:rPr>
              <a:t>op </a:t>
            </a:r>
            <a:r>
              <a:rPr lang="en-GB" altLang="nl-NL" dirty="0" err="1">
                <a:latin typeface="Tw Cen MT" panose="020B0602020104020603" pitchFamily="34" charset="0"/>
                <a:cs typeface="Arial" panose="020B0604020202020204" pitchFamily="34" charset="0"/>
              </a:rPr>
              <a:t>gezet</a:t>
            </a:r>
            <a:r>
              <a:rPr lang="en-GB" altLang="nl-NL" dirty="0">
                <a:latin typeface="Tw Cen MT" panose="020B0602020104020603" pitchFamily="34" charset="0"/>
                <a:cs typeface="Arial" panose="020B0604020202020204" pitchFamily="34" charset="0"/>
              </a:rPr>
              <a:t>.</a:t>
            </a:r>
          </a:p>
          <a:p>
            <a:pPr eaLnBrk="1" hangingPunct="1"/>
            <a:r>
              <a:rPr lang="en-GB" altLang="nl-NL" dirty="0">
                <a:latin typeface="Tw Cen MT" panose="020B0602020104020603" pitchFamily="34" charset="0"/>
                <a:cs typeface="Arial" panose="020B0604020202020204" pitchFamily="34" charset="0"/>
              </a:rPr>
              <a:t>In 2017 </a:t>
            </a:r>
            <a:r>
              <a:rPr lang="en-GB" altLang="nl-NL" dirty="0" err="1">
                <a:latin typeface="Tw Cen MT" panose="020B0602020104020603" pitchFamily="34" charset="0"/>
                <a:cs typeface="Arial" panose="020B0604020202020204" pitchFamily="34" charset="0"/>
              </a:rPr>
              <a:t>hebben</a:t>
            </a:r>
            <a:r>
              <a:rPr lang="en-GB" altLang="nl-NL" dirty="0">
                <a:latin typeface="Tw Cen MT" panose="020B0602020104020603" pitchFamily="34" charset="0"/>
                <a:cs typeface="Arial" panose="020B0604020202020204" pitchFamily="34" charset="0"/>
              </a:rPr>
              <a:t> we </a:t>
            </a:r>
            <a:r>
              <a:rPr lang="en-GB" altLang="nl-NL" dirty="0" err="1">
                <a:latin typeface="Tw Cen MT" panose="020B0602020104020603" pitchFamily="34" charset="0"/>
                <a:cs typeface="Arial" panose="020B0604020202020204" pitchFamily="34" charset="0"/>
              </a:rPr>
              <a:t>als</a:t>
            </a:r>
            <a:r>
              <a:rPr lang="en-GB" altLang="nl-NL" dirty="0">
                <a:latin typeface="Tw Cen MT" panose="020B0602020104020603" pitchFamily="34" charset="0"/>
                <a:cs typeface="Arial" panose="020B0604020202020204" pitchFamily="34" charset="0"/>
              </a:rPr>
              <a:t> Team </a:t>
            </a:r>
            <a:r>
              <a:rPr lang="en-GB" altLang="nl-NL" dirty="0" smtClean="0">
                <a:latin typeface="Tw Cen MT" panose="020B0602020104020603" pitchFamily="34" charset="0"/>
                <a:cs typeface="Arial" panose="020B0604020202020204" pitchFamily="34" charset="0"/>
              </a:rPr>
              <a:t>de </a:t>
            </a:r>
            <a:r>
              <a:rPr lang="en-GB" altLang="nl-NL" dirty="0" err="1">
                <a:latin typeface="Tw Cen MT" panose="020B0602020104020603" pitchFamily="34" charset="0"/>
                <a:cs typeface="Arial" panose="020B0604020202020204" pitchFamily="34" charset="0"/>
              </a:rPr>
              <a:t>visie</a:t>
            </a:r>
            <a:r>
              <a:rPr lang="en-GB" altLang="nl-NL" dirty="0">
                <a:latin typeface="Tw Cen MT" panose="020B0602020104020603" pitchFamily="34" charset="0"/>
                <a:cs typeface="Arial" panose="020B0604020202020204" pitchFamily="34" charset="0"/>
              </a:rPr>
              <a:t> “Wat is </a:t>
            </a:r>
            <a:r>
              <a:rPr lang="en-GB" altLang="nl-NL" dirty="0" err="1">
                <a:latin typeface="Tw Cen MT" panose="020B0602020104020603" pitchFamily="34" charset="0"/>
                <a:cs typeface="Arial" panose="020B0604020202020204" pitchFamily="34" charset="0"/>
              </a:rPr>
              <a:t>goed</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onderwijs</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voor</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een</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techniekleerling</a:t>
            </a:r>
            <a:r>
              <a:rPr lang="en-GB" altLang="nl-NL" dirty="0" smtClean="0">
                <a:latin typeface="Tw Cen MT" panose="020B0602020104020603" pitchFamily="34" charset="0"/>
                <a:cs typeface="Arial" panose="020B0604020202020204" pitchFamily="34" charset="0"/>
              </a:rPr>
              <a:t>” </a:t>
            </a:r>
            <a:r>
              <a:rPr lang="en-GB" altLang="nl-NL" dirty="0" err="1" smtClean="0">
                <a:latin typeface="Tw Cen MT" panose="020B0602020104020603" pitchFamily="34" charset="0"/>
                <a:cs typeface="Arial" panose="020B0604020202020204" pitchFamily="34" charset="0"/>
              </a:rPr>
              <a:t>uitgewerkt</a:t>
            </a:r>
            <a:r>
              <a:rPr lang="en-GB" altLang="nl-NL" dirty="0" smtClean="0">
                <a:latin typeface="Tw Cen MT" panose="020B0602020104020603" pitchFamily="34" charset="0"/>
                <a:cs typeface="Arial" panose="020B0604020202020204" pitchFamily="34" charset="0"/>
              </a:rPr>
              <a:t>.</a:t>
            </a:r>
            <a:endParaRPr lang="en-GB" altLang="nl-NL" dirty="0">
              <a:latin typeface="Tw Cen MT" panose="020B0602020104020603" pitchFamily="34" charset="0"/>
              <a:cs typeface="Arial" panose="020B0604020202020204" pitchFamily="34" charset="0"/>
            </a:endParaRPr>
          </a:p>
          <a:p>
            <a:pPr eaLnBrk="1" hangingPunct="1"/>
            <a:r>
              <a:rPr lang="en-GB" altLang="nl-NL" dirty="0">
                <a:latin typeface="Tw Cen MT" panose="020B0602020104020603" pitchFamily="34" charset="0"/>
                <a:cs typeface="Arial" panose="020B0604020202020204" pitchFamily="34" charset="0"/>
              </a:rPr>
              <a:t>In 2018 </a:t>
            </a:r>
            <a:r>
              <a:rPr lang="en-GB" altLang="nl-NL" dirty="0" err="1">
                <a:latin typeface="Tw Cen MT" panose="020B0602020104020603" pitchFamily="34" charset="0"/>
                <a:cs typeface="Arial" panose="020B0604020202020204" pitchFamily="34" charset="0"/>
              </a:rPr>
              <a:t>heeft</a:t>
            </a:r>
            <a:r>
              <a:rPr lang="en-GB" altLang="nl-NL" dirty="0">
                <a:latin typeface="Tw Cen MT" panose="020B0602020104020603" pitchFamily="34" charset="0"/>
                <a:cs typeface="Arial" panose="020B0604020202020204" pitchFamily="34" charset="0"/>
              </a:rPr>
              <a:t> het team </a:t>
            </a:r>
            <a:r>
              <a:rPr lang="en-GB" altLang="nl-NL" dirty="0" err="1">
                <a:latin typeface="Tw Cen MT" panose="020B0602020104020603" pitchFamily="34" charset="0"/>
                <a:cs typeface="Arial" panose="020B0604020202020204" pitchFamily="34" charset="0"/>
              </a:rPr>
              <a:t>toestemming</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gekregen</a:t>
            </a:r>
            <a:r>
              <a:rPr lang="en-GB" altLang="nl-NL" dirty="0">
                <a:latin typeface="Tw Cen MT" panose="020B0602020104020603" pitchFamily="34" charset="0"/>
                <a:cs typeface="Arial" panose="020B0604020202020204" pitchFamily="34" charset="0"/>
              </a:rPr>
              <a:t> </a:t>
            </a:r>
            <a:r>
              <a:rPr lang="en-GB" altLang="nl-NL" dirty="0" err="1">
                <a:latin typeface="Tw Cen MT" panose="020B0602020104020603" pitchFamily="34" charset="0"/>
                <a:cs typeface="Arial" panose="020B0604020202020204" pitchFamily="34" charset="0"/>
              </a:rPr>
              <a:t>voor</a:t>
            </a:r>
            <a:r>
              <a:rPr lang="en-GB" altLang="nl-NL" dirty="0">
                <a:latin typeface="Tw Cen MT" panose="020B0602020104020603" pitchFamily="34" charset="0"/>
                <a:cs typeface="Arial" panose="020B0604020202020204" pitchFamily="34" charset="0"/>
              </a:rPr>
              <a:t> de Pilot.</a:t>
            </a:r>
          </a:p>
          <a:p>
            <a:pPr marL="457200" lvl="1" indent="0" eaLnBrk="1" hangingPunct="1">
              <a:buNone/>
            </a:pPr>
            <a:endParaRPr lang="nl-NL" alt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Wat van het </a:t>
            </a:r>
            <a:r>
              <a:rPr lang="en-GB" dirty="0" err="1"/>
              <a:t>reguliere</a:t>
            </a:r>
            <a:r>
              <a:rPr lang="en-GB" dirty="0"/>
              <a:t> </a:t>
            </a:r>
            <a:r>
              <a:rPr lang="en-GB" dirty="0" err="1"/>
              <a:t>systeem</a:t>
            </a:r>
            <a:r>
              <a:rPr lang="en-GB" dirty="0"/>
              <a:t> past </a:t>
            </a:r>
            <a:r>
              <a:rPr lang="en-GB" dirty="0" err="1" smtClean="0"/>
              <a:t>niet</a:t>
            </a:r>
            <a:r>
              <a:rPr lang="en-GB" dirty="0" smtClean="0"/>
              <a:t>/minder </a:t>
            </a:r>
            <a:r>
              <a:rPr lang="en-GB" dirty="0" err="1"/>
              <a:t>bij</a:t>
            </a:r>
            <a:r>
              <a:rPr lang="en-GB" dirty="0"/>
              <a:t> </a:t>
            </a:r>
            <a:r>
              <a:rPr lang="en-GB" dirty="0" err="1"/>
              <a:t>Techniek</a:t>
            </a:r>
            <a:r>
              <a:rPr lang="en-GB" dirty="0"/>
              <a:t> </a:t>
            </a:r>
            <a:r>
              <a:rPr lang="en-GB" dirty="0" err="1"/>
              <a:t>leerlingen</a:t>
            </a:r>
            <a:r>
              <a:rPr lang="en-GB" dirty="0"/>
              <a:t>.</a:t>
            </a:r>
            <a:endParaRPr lang="nl-NL" dirty="0"/>
          </a:p>
        </p:txBody>
      </p:sp>
      <p:sp>
        <p:nvSpPr>
          <p:cNvPr id="3" name="Tijdelijke aanduiding voor inhoud 2"/>
          <p:cNvSpPr>
            <a:spLocks noGrp="1"/>
          </p:cNvSpPr>
          <p:nvPr>
            <p:ph idx="1"/>
          </p:nvPr>
        </p:nvSpPr>
        <p:spPr>
          <a:xfrm>
            <a:off x="2525485" y="1665515"/>
            <a:ext cx="9535885" cy="4490356"/>
          </a:xfrm>
        </p:spPr>
        <p:txBody>
          <a:bodyPr/>
          <a:lstStyle/>
          <a:p>
            <a:r>
              <a:rPr lang="en-GB" sz="1800" dirty="0" err="1">
                <a:latin typeface="Tw Cen MT" panose="020B0602020104020603" pitchFamily="34" charset="0"/>
              </a:rPr>
              <a:t>Starten</a:t>
            </a:r>
            <a:r>
              <a:rPr lang="en-GB" sz="1800" dirty="0">
                <a:latin typeface="Tw Cen MT" panose="020B0602020104020603" pitchFamily="34" charset="0"/>
              </a:rPr>
              <a:t> van de dag </a:t>
            </a:r>
            <a:r>
              <a:rPr lang="en-GB" sz="1800" dirty="0" err="1">
                <a:latin typeface="Tw Cen MT" panose="020B0602020104020603" pitchFamily="34" charset="0"/>
              </a:rPr>
              <a:t>zonder</a:t>
            </a:r>
            <a:r>
              <a:rPr lang="en-GB" sz="1800" dirty="0">
                <a:latin typeface="Tw Cen MT" panose="020B0602020104020603" pitchFamily="34" charset="0"/>
              </a:rPr>
              <a:t> </a:t>
            </a:r>
            <a:r>
              <a:rPr lang="en-GB" sz="1800" dirty="0" err="1">
                <a:latin typeface="Tw Cen MT" panose="020B0602020104020603" pitchFamily="34" charset="0"/>
              </a:rPr>
              <a:t>voorbereiding</a:t>
            </a:r>
            <a:r>
              <a:rPr lang="en-GB" sz="1800" dirty="0">
                <a:latin typeface="Tw Cen MT" panose="020B0602020104020603" pitchFamily="34" charset="0"/>
              </a:rPr>
              <a:t>/ </a:t>
            </a:r>
            <a:r>
              <a:rPr lang="en-GB" sz="1800" dirty="0" err="1">
                <a:latin typeface="Tw Cen MT" panose="020B0602020104020603" pitchFamily="34" charset="0"/>
              </a:rPr>
              <a:t>structuur</a:t>
            </a:r>
            <a:r>
              <a:rPr lang="en-GB" sz="1800" dirty="0">
                <a:latin typeface="Tw Cen MT" panose="020B0602020104020603" pitchFamily="34" charset="0"/>
              </a:rPr>
              <a:t>.</a:t>
            </a:r>
          </a:p>
          <a:p>
            <a:r>
              <a:rPr lang="en-GB" sz="1800" dirty="0">
                <a:latin typeface="Tw Cen MT" panose="020B0602020104020603" pitchFamily="34" charset="0"/>
              </a:rPr>
              <a:t>Contact </a:t>
            </a:r>
            <a:r>
              <a:rPr lang="en-GB" sz="1800" dirty="0" err="1">
                <a:latin typeface="Tw Cen MT" panose="020B0602020104020603" pitchFamily="34" charset="0"/>
              </a:rPr>
              <a:t>één</a:t>
            </a:r>
            <a:r>
              <a:rPr lang="en-GB" sz="1800" dirty="0">
                <a:latin typeface="Tw Cen MT" panose="020B0602020104020603" pitchFamily="34" charset="0"/>
              </a:rPr>
              <a:t> </a:t>
            </a:r>
            <a:r>
              <a:rPr lang="en-GB" sz="1800" dirty="0" err="1">
                <a:latin typeface="Tw Cen MT" panose="020B0602020104020603" pitchFamily="34" charset="0"/>
              </a:rPr>
              <a:t>keer</a:t>
            </a:r>
            <a:r>
              <a:rPr lang="en-GB" sz="1800" dirty="0">
                <a:latin typeface="Tw Cen MT" panose="020B0602020104020603" pitchFamily="34" charset="0"/>
              </a:rPr>
              <a:t> </a:t>
            </a:r>
            <a:r>
              <a:rPr lang="en-GB" sz="1800" dirty="0" err="1">
                <a:latin typeface="Tw Cen MT" panose="020B0602020104020603" pitchFamily="34" charset="0"/>
              </a:rPr>
              <a:t>één</a:t>
            </a:r>
            <a:r>
              <a:rPr lang="en-GB" sz="1800" dirty="0">
                <a:latin typeface="Tw Cen MT" panose="020B0602020104020603" pitchFamily="34" charset="0"/>
              </a:rPr>
              <a:t> </a:t>
            </a:r>
            <a:r>
              <a:rPr lang="en-GB" sz="1800" dirty="0" err="1">
                <a:latin typeface="Tw Cen MT" panose="020B0602020104020603" pitchFamily="34" charset="0"/>
              </a:rPr>
              <a:t>uur</a:t>
            </a:r>
            <a:r>
              <a:rPr lang="en-GB" sz="1800" dirty="0">
                <a:latin typeface="Tw Cen MT" panose="020B0602020104020603" pitchFamily="34" charset="0"/>
              </a:rPr>
              <a:t> per week met de mentor.</a:t>
            </a:r>
          </a:p>
          <a:p>
            <a:r>
              <a:rPr lang="en-GB" sz="1800" dirty="0" err="1" smtClean="0">
                <a:latin typeface="Tw Cen MT" panose="020B0602020104020603" pitchFamily="34" charset="0"/>
              </a:rPr>
              <a:t>Zomaar</a:t>
            </a:r>
            <a:r>
              <a:rPr lang="en-GB" sz="1800" dirty="0" smtClean="0">
                <a:latin typeface="Tw Cen MT" panose="020B0602020104020603" pitchFamily="34" charset="0"/>
              </a:rPr>
              <a:t> </a:t>
            </a:r>
            <a:r>
              <a:rPr lang="en-GB" sz="1800" dirty="0" err="1">
                <a:latin typeface="Tw Cen MT" panose="020B0602020104020603" pitchFamily="34" charset="0"/>
              </a:rPr>
              <a:t>een</a:t>
            </a:r>
            <a:r>
              <a:rPr lang="en-GB" sz="1800" dirty="0">
                <a:latin typeface="Tw Cen MT" panose="020B0602020104020603" pitchFamily="34" charset="0"/>
              </a:rPr>
              <a:t> </a:t>
            </a:r>
            <a:r>
              <a:rPr lang="en-GB" sz="1800" dirty="0" err="1">
                <a:latin typeface="Tw Cen MT" panose="020B0602020104020603" pitchFamily="34" charset="0"/>
              </a:rPr>
              <a:t>leerling</a:t>
            </a:r>
            <a:r>
              <a:rPr lang="en-GB" sz="1800" dirty="0">
                <a:latin typeface="Tw Cen MT" panose="020B0602020104020603" pitchFamily="34" charset="0"/>
              </a:rPr>
              <a:t> </a:t>
            </a:r>
            <a:r>
              <a:rPr lang="en-GB" sz="1800" dirty="0" err="1">
                <a:latin typeface="Tw Cen MT" panose="020B0602020104020603" pitchFamily="34" charset="0"/>
              </a:rPr>
              <a:t>aan</a:t>
            </a:r>
            <a:r>
              <a:rPr lang="en-GB" sz="1800" dirty="0">
                <a:latin typeface="Tw Cen MT" panose="020B0602020104020603" pitchFamily="34" charset="0"/>
              </a:rPr>
              <a:t> </a:t>
            </a:r>
            <a:r>
              <a:rPr lang="en-GB" sz="1800" dirty="0" err="1">
                <a:latin typeface="Tw Cen MT" panose="020B0602020104020603" pitchFamily="34" charset="0"/>
              </a:rPr>
              <a:t>een</a:t>
            </a:r>
            <a:r>
              <a:rPr lang="en-GB" sz="1800" dirty="0">
                <a:latin typeface="Tw Cen MT" panose="020B0602020104020603" pitchFamily="34" charset="0"/>
              </a:rPr>
              <a:t> coach </a:t>
            </a:r>
            <a:r>
              <a:rPr lang="en-GB" sz="1800" dirty="0" err="1">
                <a:latin typeface="Tw Cen MT" panose="020B0602020104020603" pitchFamily="34" charset="0"/>
              </a:rPr>
              <a:t>koppelen</a:t>
            </a:r>
            <a:r>
              <a:rPr lang="en-GB" sz="1800" dirty="0">
                <a:latin typeface="Tw Cen MT" panose="020B0602020104020603" pitchFamily="34" charset="0"/>
              </a:rPr>
              <a:t>.</a:t>
            </a:r>
          </a:p>
          <a:p>
            <a:r>
              <a:rPr lang="en-GB" sz="1800" dirty="0" err="1">
                <a:latin typeface="Tw Cen MT" panose="020B0602020104020603" pitchFamily="34" charset="0"/>
              </a:rPr>
              <a:t>Concentratie</a:t>
            </a:r>
            <a:r>
              <a:rPr lang="en-GB" sz="1800" dirty="0">
                <a:latin typeface="Tw Cen MT" panose="020B0602020104020603" pitchFamily="34" charset="0"/>
              </a:rPr>
              <a:t> </a:t>
            </a:r>
            <a:r>
              <a:rPr lang="en-GB" sz="1800" dirty="0" err="1">
                <a:latin typeface="Tw Cen MT" panose="020B0602020104020603" pitchFamily="34" charset="0"/>
              </a:rPr>
              <a:t>spanningsboog</a:t>
            </a:r>
            <a:r>
              <a:rPr lang="en-GB" sz="1800" dirty="0">
                <a:latin typeface="Tw Cen MT" panose="020B0602020104020603" pitchFamily="34" charset="0"/>
              </a:rPr>
              <a:t> van 50 </a:t>
            </a:r>
            <a:r>
              <a:rPr lang="en-GB" sz="1800" dirty="0" err="1">
                <a:latin typeface="Tw Cen MT" panose="020B0602020104020603" pitchFamily="34" charset="0"/>
              </a:rPr>
              <a:t>minuten</a:t>
            </a:r>
            <a:r>
              <a:rPr lang="en-GB" sz="1800" dirty="0">
                <a:latin typeface="Tw Cen MT" panose="020B0602020104020603" pitchFamily="34" charset="0"/>
              </a:rPr>
              <a:t>.</a:t>
            </a:r>
          </a:p>
          <a:p>
            <a:r>
              <a:rPr lang="en-GB" sz="1800" dirty="0">
                <a:latin typeface="Tw Cen MT" panose="020B0602020104020603" pitchFamily="34" charset="0"/>
              </a:rPr>
              <a:t>50 </a:t>
            </a:r>
            <a:r>
              <a:rPr lang="en-GB" sz="1800" dirty="0" err="1">
                <a:latin typeface="Tw Cen MT" panose="020B0602020104020603" pitchFamily="34" charset="0"/>
              </a:rPr>
              <a:t>minuten</a:t>
            </a:r>
            <a:r>
              <a:rPr lang="en-GB" sz="1800" dirty="0">
                <a:latin typeface="Tw Cen MT" panose="020B0602020104020603" pitchFamily="34" charset="0"/>
              </a:rPr>
              <a:t> op je </a:t>
            </a:r>
            <a:r>
              <a:rPr lang="en-GB" sz="1800" dirty="0" err="1">
                <a:latin typeface="Tw Cen MT" panose="020B0602020104020603" pitchFamily="34" charset="0"/>
              </a:rPr>
              <a:t>plaats</a:t>
            </a:r>
            <a:r>
              <a:rPr lang="en-GB" sz="1800" dirty="0">
                <a:latin typeface="Tw Cen MT" panose="020B0602020104020603" pitchFamily="34" charset="0"/>
              </a:rPr>
              <a:t> </a:t>
            </a:r>
            <a:r>
              <a:rPr lang="en-GB" sz="1800" dirty="0" err="1">
                <a:latin typeface="Tw Cen MT" panose="020B0602020104020603" pitchFamily="34" charset="0"/>
              </a:rPr>
              <a:t>blijven</a:t>
            </a:r>
            <a:r>
              <a:rPr lang="en-GB" sz="1800" dirty="0">
                <a:latin typeface="Tw Cen MT" panose="020B0602020104020603" pitchFamily="34" charset="0"/>
              </a:rPr>
              <a:t> </a:t>
            </a:r>
            <a:r>
              <a:rPr lang="en-GB" sz="1800" dirty="0" err="1">
                <a:latin typeface="Tw Cen MT" panose="020B0602020104020603" pitchFamily="34" charset="0"/>
              </a:rPr>
              <a:t>zitten</a:t>
            </a:r>
            <a:r>
              <a:rPr lang="en-GB" sz="1800" dirty="0" smtClean="0">
                <a:latin typeface="Tw Cen MT" panose="020B0602020104020603" pitchFamily="34" charset="0"/>
              </a:rPr>
              <a:t>. (</a:t>
            </a:r>
            <a:r>
              <a:rPr lang="en-GB" sz="1800" dirty="0" err="1">
                <a:latin typeface="Tw Cen MT" panose="020B0602020104020603" pitchFamily="34" charset="0"/>
              </a:rPr>
              <a:t>Zitvlees</a:t>
            </a:r>
            <a:r>
              <a:rPr lang="en-GB" sz="1800" dirty="0">
                <a:latin typeface="Tw Cen MT" panose="020B0602020104020603" pitchFamily="34" charset="0"/>
              </a:rPr>
              <a:t>)</a:t>
            </a:r>
          </a:p>
          <a:p>
            <a:r>
              <a:rPr lang="en-GB" sz="1800" dirty="0">
                <a:latin typeface="Tw Cen MT" panose="020B0602020104020603" pitchFamily="34" charset="0"/>
              </a:rPr>
              <a:t>“</a:t>
            </a:r>
            <a:r>
              <a:rPr lang="en-GB" sz="1800" dirty="0" err="1">
                <a:latin typeface="Tw Cen MT" panose="020B0602020104020603" pitchFamily="34" charset="0"/>
              </a:rPr>
              <a:t>gast</a:t>
            </a:r>
            <a:r>
              <a:rPr lang="en-GB" sz="1800" dirty="0">
                <a:latin typeface="Tw Cen MT" panose="020B0602020104020603" pitchFamily="34" charset="0"/>
              </a:rPr>
              <a:t>” </a:t>
            </a:r>
            <a:r>
              <a:rPr lang="en-GB" sz="1800" dirty="0" err="1">
                <a:latin typeface="Tw Cen MT" panose="020B0602020104020603" pitchFamily="34" charset="0"/>
              </a:rPr>
              <a:t>docenten</a:t>
            </a:r>
            <a:r>
              <a:rPr lang="en-GB" sz="1800" dirty="0">
                <a:latin typeface="Tw Cen MT" panose="020B0602020104020603" pitchFamily="34" charset="0"/>
              </a:rPr>
              <a:t> van </a:t>
            </a:r>
            <a:r>
              <a:rPr lang="en-GB" sz="1800" dirty="0" err="1">
                <a:latin typeface="Tw Cen MT" panose="020B0602020104020603" pitchFamily="34" charset="0"/>
              </a:rPr>
              <a:t>buiten</a:t>
            </a:r>
            <a:r>
              <a:rPr lang="en-GB" sz="1800" dirty="0">
                <a:latin typeface="Tw Cen MT" panose="020B0602020104020603" pitchFamily="34" charset="0"/>
              </a:rPr>
              <a:t> het team </a:t>
            </a:r>
            <a:r>
              <a:rPr lang="en-GB" sz="1800" dirty="0" err="1">
                <a:latin typeface="Tw Cen MT" panose="020B0602020104020603" pitchFamily="34" charset="0"/>
              </a:rPr>
              <a:t>geven</a:t>
            </a:r>
            <a:r>
              <a:rPr lang="en-GB" sz="1800" dirty="0">
                <a:latin typeface="Tw Cen MT" panose="020B0602020104020603" pitchFamily="34" charset="0"/>
              </a:rPr>
              <a:t> </a:t>
            </a:r>
            <a:r>
              <a:rPr lang="en-GB" sz="1800" dirty="0" err="1">
                <a:latin typeface="Tw Cen MT" panose="020B0602020104020603" pitchFamily="34" charset="0"/>
              </a:rPr>
              <a:t>enkele</a:t>
            </a:r>
            <a:r>
              <a:rPr lang="en-GB" sz="1800" dirty="0">
                <a:latin typeface="Tw Cen MT" panose="020B0602020104020603" pitchFamily="34" charset="0"/>
              </a:rPr>
              <a:t> lessen.</a:t>
            </a:r>
          </a:p>
          <a:p>
            <a:r>
              <a:rPr lang="en-GB" sz="1800" dirty="0" err="1" smtClean="0">
                <a:latin typeface="Tw Cen MT" panose="020B0602020104020603" pitchFamily="34" charset="0"/>
              </a:rPr>
              <a:t>Tussenuren</a:t>
            </a:r>
            <a:endParaRPr lang="en-GB" sz="1800" dirty="0">
              <a:latin typeface="Tw Cen MT" panose="020B0602020104020603" pitchFamily="34" charset="0"/>
            </a:endParaRPr>
          </a:p>
          <a:p>
            <a:r>
              <a:rPr lang="en-GB" sz="1800" dirty="0" err="1">
                <a:latin typeface="Tw Cen MT" panose="020B0602020104020603" pitchFamily="34" charset="0"/>
              </a:rPr>
              <a:t>Roosterwijzigingen</a:t>
            </a:r>
            <a:endParaRPr lang="en-GB" sz="1800" dirty="0">
              <a:latin typeface="Tw Cen MT" panose="020B0602020104020603" pitchFamily="34" charset="0"/>
            </a:endParaRPr>
          </a:p>
          <a:p>
            <a:r>
              <a:rPr lang="en-GB" sz="1800" dirty="0" err="1">
                <a:latin typeface="Tw Cen MT" panose="020B0602020104020603" pitchFamily="34" charset="0"/>
              </a:rPr>
              <a:t>Uitgaan</a:t>
            </a:r>
            <a:r>
              <a:rPr lang="en-GB" sz="1800" dirty="0">
                <a:latin typeface="Tw Cen MT" panose="020B0602020104020603" pitchFamily="34" charset="0"/>
              </a:rPr>
              <a:t> van </a:t>
            </a:r>
            <a:r>
              <a:rPr lang="en-GB" sz="1800" dirty="0" err="1">
                <a:latin typeface="Tw Cen MT" panose="020B0602020104020603" pitchFamily="34" charset="0"/>
              </a:rPr>
              <a:t>dat</a:t>
            </a:r>
            <a:r>
              <a:rPr lang="en-GB" sz="1800" dirty="0">
                <a:latin typeface="Tw Cen MT" panose="020B0602020104020603" pitchFamily="34" charset="0"/>
              </a:rPr>
              <a:t> </a:t>
            </a:r>
            <a:r>
              <a:rPr lang="en-GB" sz="1800" dirty="0" err="1">
                <a:latin typeface="Tw Cen MT" panose="020B0602020104020603" pitchFamily="34" charset="0"/>
              </a:rPr>
              <a:t>alle</a:t>
            </a:r>
            <a:r>
              <a:rPr lang="en-GB" sz="1800" dirty="0">
                <a:latin typeface="Tw Cen MT" panose="020B0602020104020603" pitchFamily="34" charset="0"/>
              </a:rPr>
              <a:t> </a:t>
            </a:r>
            <a:r>
              <a:rPr lang="en-GB" sz="1800" dirty="0" err="1">
                <a:latin typeface="Tw Cen MT" panose="020B0602020104020603" pitchFamily="34" charset="0"/>
              </a:rPr>
              <a:t>leerlingen</a:t>
            </a:r>
            <a:r>
              <a:rPr lang="en-GB" sz="1800" dirty="0">
                <a:latin typeface="Tw Cen MT" panose="020B0602020104020603" pitchFamily="34" charset="0"/>
              </a:rPr>
              <a:t> het </a:t>
            </a:r>
            <a:r>
              <a:rPr lang="en-GB" sz="1800" dirty="0" err="1">
                <a:latin typeface="Tw Cen MT" panose="020B0602020104020603" pitchFamily="34" charset="0"/>
              </a:rPr>
              <a:t>zelfde</a:t>
            </a:r>
            <a:r>
              <a:rPr lang="en-GB" sz="1800" dirty="0">
                <a:latin typeface="Tw Cen MT" panose="020B0602020104020603" pitchFamily="34" charset="0"/>
              </a:rPr>
              <a:t> </a:t>
            </a:r>
            <a:r>
              <a:rPr lang="en-GB" sz="1800" dirty="0" err="1">
                <a:latin typeface="Tw Cen MT" panose="020B0602020104020603" pitchFamily="34" charset="0"/>
              </a:rPr>
              <a:t>nodig</a:t>
            </a:r>
            <a:r>
              <a:rPr lang="en-GB" sz="1800" dirty="0">
                <a:latin typeface="Tw Cen MT" panose="020B0602020104020603" pitchFamily="34" charset="0"/>
              </a:rPr>
              <a:t> </a:t>
            </a:r>
            <a:r>
              <a:rPr lang="en-GB" sz="1800" dirty="0" err="1">
                <a:latin typeface="Tw Cen MT" panose="020B0602020104020603" pitchFamily="34" charset="0"/>
              </a:rPr>
              <a:t>hebben</a:t>
            </a:r>
            <a:r>
              <a:rPr lang="en-GB" sz="1800" dirty="0">
                <a:latin typeface="Tw Cen MT" panose="020B0602020104020603" pitchFamily="34" charset="0"/>
              </a:rPr>
              <a:t>.</a:t>
            </a:r>
          </a:p>
          <a:p>
            <a:r>
              <a:rPr lang="en-GB" sz="1800" dirty="0" err="1">
                <a:latin typeface="Tw Cen MT" panose="020B0602020104020603" pitchFamily="34" charset="0"/>
              </a:rPr>
              <a:t>Maximaal</a:t>
            </a:r>
            <a:r>
              <a:rPr lang="en-GB" sz="1800" dirty="0">
                <a:latin typeface="Tw Cen MT" panose="020B0602020104020603" pitchFamily="34" charset="0"/>
              </a:rPr>
              <a:t> </a:t>
            </a:r>
            <a:r>
              <a:rPr lang="en-GB" sz="1800" dirty="0" err="1">
                <a:latin typeface="Tw Cen MT" panose="020B0602020104020603" pitchFamily="34" charset="0"/>
              </a:rPr>
              <a:t>toelaatbare</a:t>
            </a:r>
            <a:r>
              <a:rPr lang="en-GB" sz="1800" dirty="0">
                <a:latin typeface="Tw Cen MT" panose="020B0602020104020603" pitchFamily="34" charset="0"/>
              </a:rPr>
              <a:t> </a:t>
            </a:r>
            <a:r>
              <a:rPr lang="en-GB" sz="1800" dirty="0" err="1">
                <a:latin typeface="Tw Cen MT" panose="020B0602020104020603" pitchFamily="34" charset="0"/>
              </a:rPr>
              <a:t>klassen</a:t>
            </a:r>
            <a:r>
              <a:rPr lang="en-GB" sz="1800" dirty="0">
                <a:latin typeface="Tw Cen MT" panose="020B0602020104020603" pitchFamily="34" charset="0"/>
              </a:rPr>
              <a:t> </a:t>
            </a:r>
            <a:r>
              <a:rPr lang="en-GB" sz="1800" dirty="0" err="1">
                <a:latin typeface="Tw Cen MT" panose="020B0602020104020603" pitchFamily="34" charset="0"/>
              </a:rPr>
              <a:t>grootte</a:t>
            </a:r>
            <a:r>
              <a:rPr lang="en-GB" sz="1800" dirty="0">
                <a:latin typeface="Tw Cen MT" panose="020B0602020104020603" pitchFamily="34" charset="0"/>
              </a:rPr>
              <a:t>. (24-28)</a:t>
            </a:r>
          </a:p>
          <a:p>
            <a:pPr marL="0" indent="0">
              <a:buNone/>
            </a:pPr>
            <a:endParaRPr lang="nl-NL" dirty="0"/>
          </a:p>
        </p:txBody>
      </p:sp>
    </p:spTree>
    <p:extLst>
      <p:ext uri="{BB962C8B-B14F-4D97-AF65-F5344CB8AC3E}">
        <p14:creationId xmlns:p14="http://schemas.microsoft.com/office/powerpoint/2010/main" val="3523394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A61F1-37B0-4B61-884D-4D8A52EC982B}"/>
              </a:ext>
            </a:extLst>
          </p:cNvPr>
          <p:cNvSpPr>
            <a:spLocks noGrp="1"/>
          </p:cNvSpPr>
          <p:nvPr>
            <p:ph type="title"/>
          </p:nvPr>
        </p:nvSpPr>
        <p:spPr/>
        <p:txBody>
          <a:bodyPr/>
          <a:lstStyle/>
          <a:p>
            <a:r>
              <a:rPr lang="nl-NL" dirty="0"/>
              <a:t>Visie 2018</a:t>
            </a:r>
          </a:p>
        </p:txBody>
      </p:sp>
      <p:sp>
        <p:nvSpPr>
          <p:cNvPr id="3" name="Tijdelijke aanduiding voor inhoud 2">
            <a:extLst>
              <a:ext uri="{FF2B5EF4-FFF2-40B4-BE49-F238E27FC236}">
                <a16:creationId xmlns:a16="http://schemas.microsoft.com/office/drawing/2014/main" id="{9AF03738-ACAA-4907-B552-BFAE4F971811}"/>
              </a:ext>
            </a:extLst>
          </p:cNvPr>
          <p:cNvSpPr>
            <a:spLocks noGrp="1"/>
          </p:cNvSpPr>
          <p:nvPr>
            <p:ph idx="1"/>
          </p:nvPr>
        </p:nvSpPr>
        <p:spPr>
          <a:xfrm>
            <a:off x="2641599" y="1752600"/>
            <a:ext cx="8200571" cy="4419600"/>
          </a:xfrm>
        </p:spPr>
        <p:txBody>
          <a:bodyPr/>
          <a:lstStyle/>
          <a:p>
            <a:pPr marL="0" lvl="0" indent="0" defTabSz="457200" eaLnBrk="1" fontAlgn="auto" hangingPunct="1">
              <a:spcBef>
                <a:spcPts val="600"/>
              </a:spcBef>
              <a:spcAft>
                <a:spcPts val="0"/>
              </a:spcAft>
              <a:buClrTx/>
              <a:buNone/>
            </a:pPr>
            <a:r>
              <a:rPr lang="nl-NL" b="1" kern="12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Goed onderwijs en techniekleerlingen</a:t>
            </a:r>
            <a:endParaRPr lang="nl-NL" kern="12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endParaRPr>
          </a:p>
          <a:p>
            <a:pPr marL="0" lvl="0" indent="0" defTabSz="457200" eaLnBrk="1" fontAlgn="auto" hangingPunct="1">
              <a:spcBef>
                <a:spcPts val="600"/>
              </a:spcBef>
              <a:spcAft>
                <a:spcPts val="0"/>
              </a:spcAft>
              <a:buClrTx/>
              <a:buNone/>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De volgende speerpunten geven richting:</a:t>
            </a:r>
          </a:p>
          <a:p>
            <a:pPr lvl="0" defTabSz="457200" eaLnBrk="1" fontAlgn="auto" hangingPunct="1">
              <a:spcBef>
                <a:spcPts val="600"/>
              </a:spcBef>
              <a:spcAft>
                <a:spcPts val="0"/>
              </a:spcAft>
              <a:buClrTx/>
              <a:buFont typeface="Tw Cen MT" panose="020B0602020104020603" pitchFamily="34" charset="0"/>
              <a:buChar char="-"/>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Duidelijke structuur;</a:t>
            </a:r>
          </a:p>
          <a:p>
            <a:pPr lvl="0" defTabSz="457200" eaLnBrk="1" fontAlgn="auto" hangingPunct="1">
              <a:spcBef>
                <a:spcPts val="0"/>
              </a:spcBef>
              <a:spcAft>
                <a:spcPts val="0"/>
              </a:spcAft>
              <a:buClrTx/>
              <a:buFont typeface="Tw Cen MT" panose="020B0602020104020603" pitchFamily="34" charset="0"/>
              <a:buChar char="-"/>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Gericht op relatie;</a:t>
            </a:r>
          </a:p>
          <a:p>
            <a:pPr lvl="0" defTabSz="457200" eaLnBrk="1" fontAlgn="auto" hangingPunct="1">
              <a:spcBef>
                <a:spcPts val="0"/>
              </a:spcBef>
              <a:spcAft>
                <a:spcPts val="0"/>
              </a:spcAft>
              <a:buClrTx/>
              <a:buFont typeface="Tw Cen MT" panose="020B0602020104020603" pitchFamily="34" charset="0"/>
              <a:buChar char="-"/>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Maatwerk waar nodig;</a:t>
            </a:r>
          </a:p>
          <a:p>
            <a:pPr lvl="0" defTabSz="457200" eaLnBrk="1" fontAlgn="auto" hangingPunct="1">
              <a:spcBef>
                <a:spcPts val="0"/>
              </a:spcBef>
              <a:spcAft>
                <a:spcPts val="0"/>
              </a:spcAft>
              <a:buClrTx/>
              <a:buFont typeface="Tw Cen MT" panose="020B0602020104020603" pitchFamily="34" charset="0"/>
              <a:buChar char="-"/>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Ruimte voor het nemen van verantwoordelijkheid;</a:t>
            </a:r>
          </a:p>
          <a:p>
            <a:pPr lvl="0" defTabSz="457200" eaLnBrk="1" fontAlgn="auto" hangingPunct="1">
              <a:spcBef>
                <a:spcPts val="0"/>
              </a:spcBef>
              <a:spcAft>
                <a:spcPts val="0"/>
              </a:spcAft>
              <a:buClrTx/>
              <a:buFont typeface="Tw Cen MT" panose="020B0602020104020603" pitchFamily="34" charset="0"/>
              <a:buChar char="-"/>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Aandacht voor sociale omgang met elkaar;</a:t>
            </a:r>
          </a:p>
          <a:p>
            <a:pPr lvl="0" defTabSz="457200" eaLnBrk="1" fontAlgn="auto" hangingPunct="1">
              <a:spcBef>
                <a:spcPts val="0"/>
              </a:spcBef>
              <a:spcAft>
                <a:spcPts val="0"/>
              </a:spcAft>
              <a:buClrTx/>
              <a:buFont typeface="Tw Cen MT" panose="020B0602020104020603" pitchFamily="34" charset="0"/>
              <a:buChar char="-"/>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Rekening houden met de mogelijkheden en beperkingen van de leerlingen;</a:t>
            </a:r>
          </a:p>
          <a:p>
            <a:pPr lvl="0" defTabSz="457200" eaLnBrk="1" fontAlgn="auto" hangingPunct="1">
              <a:spcBef>
                <a:spcPts val="0"/>
              </a:spcBef>
              <a:spcAft>
                <a:spcPts val="0"/>
              </a:spcAft>
              <a:buClrTx/>
              <a:buFont typeface="Tw Cen MT" panose="020B0602020104020603" pitchFamily="34" charset="0"/>
              <a:buChar char="-"/>
            </a:pPr>
            <a:r>
              <a:rPr lang="nl-NL" kern="1200" dirty="0">
                <a:solidFill>
                  <a:prstClr val="black"/>
                </a:solidFill>
                <a:latin typeface="Tw Cen MT" panose="020B0602020104020603" pitchFamily="34" charset="0"/>
                <a:ea typeface="Times New Roman" panose="02020603050405020304" pitchFamily="18" charset="0"/>
                <a:cs typeface="Times New Roman" panose="02020603050405020304" pitchFamily="18" charset="0"/>
              </a:rPr>
              <a:t>Zelfstandigheid wordt ondersteund.</a:t>
            </a:r>
          </a:p>
          <a:p>
            <a:endParaRPr lang="nl-NL" dirty="0"/>
          </a:p>
        </p:txBody>
      </p:sp>
    </p:spTree>
    <p:extLst>
      <p:ext uri="{BB962C8B-B14F-4D97-AF65-F5344CB8AC3E}">
        <p14:creationId xmlns:p14="http://schemas.microsoft.com/office/powerpoint/2010/main" val="382599957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2D176166-70A8-4969-90F0-A35549F25B04}"/>
              </a:ext>
            </a:extLst>
          </p:cNvPr>
          <p:cNvSpPr>
            <a:spLocks noGrp="1" noChangeArrowheads="1"/>
          </p:cNvSpPr>
          <p:nvPr>
            <p:ph type="title"/>
          </p:nvPr>
        </p:nvSpPr>
        <p:spPr/>
        <p:txBody>
          <a:bodyPr/>
          <a:lstStyle/>
          <a:p>
            <a:pPr eaLnBrk="1" hangingPunct="1"/>
            <a:r>
              <a:rPr lang="nl-NL" altLang="nl-NL"/>
              <a:t>Teamplan 2018-2019</a:t>
            </a:r>
          </a:p>
        </p:txBody>
      </p:sp>
      <p:sp>
        <p:nvSpPr>
          <p:cNvPr id="2" name="Tijdelijke aanduiding voor inhoud 1"/>
          <p:cNvSpPr>
            <a:spLocks noGrp="1"/>
          </p:cNvSpPr>
          <p:nvPr>
            <p:ph idx="1"/>
          </p:nvPr>
        </p:nvSpPr>
        <p:spPr>
          <a:xfrm>
            <a:off x="375557" y="1496786"/>
            <a:ext cx="10961913" cy="3886200"/>
          </a:xfrm>
        </p:spPr>
        <p:txBody>
          <a:bodyPr/>
          <a:lstStyle/>
          <a:p>
            <a:pPr lvl="0">
              <a:spcBef>
                <a:spcPts val="600"/>
              </a:spcBef>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In de manier van het </a:t>
            </a:r>
            <a:r>
              <a:rPr lang="nl-NL" sz="18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organiseren</a:t>
            </a:r>
            <a:r>
              <a:rPr lang="nl-NL" sz="1800" dirty="0">
                <a:latin typeface="Tw Cen MT" panose="020B0602020104020603" pitchFamily="34" charset="0"/>
                <a:ea typeface="Times New Roman" panose="02020603050405020304" pitchFamily="18" charset="0"/>
                <a:cs typeface="Times New Roman" panose="02020603050405020304" pitchFamily="18" charset="0"/>
              </a:rPr>
              <a:t> van het onderwijs, vindt een grote aanpassing plaats.</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korte instructiemomenten </a:t>
            </a:r>
            <a:r>
              <a:rPr lang="nl-NL" sz="1800" dirty="0" smtClean="0">
                <a:latin typeface="Tw Cen MT" panose="020B0602020104020603" pitchFamily="34" charset="0"/>
                <a:ea typeface="Times New Roman" panose="02020603050405020304" pitchFamily="18" charset="0"/>
                <a:cs typeface="Times New Roman" panose="02020603050405020304" pitchFamily="18" charset="0"/>
              </a:rPr>
              <a:t>aan </a:t>
            </a:r>
            <a:r>
              <a:rPr lang="nl-NL" sz="1800" dirty="0">
                <a:latin typeface="Tw Cen MT" panose="020B0602020104020603" pitchFamily="34" charset="0"/>
                <a:ea typeface="Times New Roman" panose="02020603050405020304" pitchFamily="18" charset="0"/>
                <a:cs typeface="Times New Roman" panose="02020603050405020304" pitchFamily="18" charset="0"/>
              </a:rPr>
              <a:t>kleine lesgroepen.</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geen </a:t>
            </a:r>
            <a:r>
              <a:rPr lang="nl-NL" sz="1800" dirty="0" smtClean="0">
                <a:latin typeface="Tw Cen MT" panose="020B0602020104020603" pitchFamily="34" charset="0"/>
                <a:ea typeface="Times New Roman" panose="02020603050405020304" pitchFamily="18" charset="0"/>
                <a:cs typeface="Times New Roman" panose="02020603050405020304" pitchFamily="18" charset="0"/>
              </a:rPr>
              <a:t>lesuitval, </a:t>
            </a:r>
            <a:r>
              <a:rPr lang="nl-NL" sz="1800" dirty="0">
                <a:latin typeface="Tw Cen MT" panose="020B0602020104020603" pitchFamily="34" charset="0"/>
                <a:ea typeface="Times New Roman" panose="02020603050405020304" pitchFamily="18" charset="0"/>
                <a:cs typeface="Times New Roman" panose="02020603050405020304" pitchFamily="18" charset="0"/>
              </a:rPr>
              <a:t>maar dat deze lessen worden opgevangen door </a:t>
            </a:r>
            <a:r>
              <a:rPr lang="nl-NL" sz="1800" dirty="0" smtClean="0">
                <a:latin typeface="Tw Cen MT" panose="020B0602020104020603" pitchFamily="34" charset="0"/>
                <a:ea typeface="Times New Roman" panose="02020603050405020304" pitchFamily="18" charset="0"/>
                <a:cs typeface="Times New Roman" panose="02020603050405020304" pitchFamily="18" charset="0"/>
              </a:rPr>
              <a:t>collega’s uit het team.</a:t>
            </a:r>
            <a:endParaRPr lang="nl-NL" sz="1800" dirty="0">
              <a:latin typeface="Tw Cen MT" panose="020B0602020104020603" pitchFamily="34" charset="0"/>
              <a:ea typeface="Times New Roman" panose="02020603050405020304" pitchFamily="18" charset="0"/>
              <a:cs typeface="Times New Roman" panose="02020603050405020304" pitchFamily="18" charset="0"/>
            </a:endParaRPr>
          </a:p>
          <a:p>
            <a:pPr lvl="0">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Aanpassingen in de </a:t>
            </a:r>
            <a:r>
              <a:rPr lang="nl-NL" sz="18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begeleiding</a:t>
            </a:r>
            <a:r>
              <a:rPr lang="nl-NL" sz="1800" dirty="0">
                <a:latin typeface="Tw Cen MT" panose="020B0602020104020603" pitchFamily="34" charset="0"/>
                <a:ea typeface="Times New Roman" panose="02020603050405020304" pitchFamily="18" charset="0"/>
                <a:cs typeface="Times New Roman" panose="02020603050405020304" pitchFamily="18" charset="0"/>
              </a:rPr>
              <a:t> leerlingen:</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Coachgroepen worden samengesteld</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De basis van de begeleiding wordt gevormd door een gezamenlijke start en </a:t>
            </a:r>
            <a:r>
              <a:rPr lang="nl-NL" sz="1800" dirty="0" smtClean="0">
                <a:latin typeface="Tw Cen MT" panose="020B0602020104020603" pitchFamily="34" charset="0"/>
                <a:ea typeface="Times New Roman" panose="02020603050405020304" pitchFamily="18" charset="0"/>
                <a:cs typeface="Times New Roman" panose="02020603050405020304" pitchFamily="18" charset="0"/>
              </a:rPr>
              <a:t>afsluiting van </a:t>
            </a:r>
            <a:r>
              <a:rPr lang="nl-NL" sz="1800" dirty="0">
                <a:latin typeface="Tw Cen MT" panose="020B0602020104020603" pitchFamily="34" charset="0"/>
                <a:ea typeface="Times New Roman" panose="02020603050405020304" pitchFamily="18" charset="0"/>
                <a:cs typeface="Times New Roman" panose="02020603050405020304" pitchFamily="18" charset="0"/>
              </a:rPr>
              <a:t>de dag met de coachgroep. </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Zoeken naar ruimte om aandacht te hebben voor elkaar. De sociale vaardigheden hebben hier voortdurend aandacht.</a:t>
            </a:r>
          </a:p>
          <a:p>
            <a:pPr lvl="0">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We willen eerder en beter in kaart brengen welke leerlingen </a:t>
            </a:r>
            <a:r>
              <a:rPr lang="nl-NL" sz="18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extra zorg </a:t>
            </a:r>
            <a:r>
              <a:rPr lang="nl-NL" sz="1800" dirty="0">
                <a:latin typeface="Tw Cen MT" panose="020B0602020104020603" pitchFamily="34" charset="0"/>
                <a:ea typeface="Times New Roman" panose="02020603050405020304" pitchFamily="18" charset="0"/>
                <a:cs typeface="Times New Roman" panose="02020603050405020304" pitchFamily="18" charset="0"/>
              </a:rPr>
              <a:t>nodig hebben.</a:t>
            </a:r>
          </a:p>
          <a:p>
            <a:pPr lvl="0">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Vergroten van de </a:t>
            </a:r>
            <a:r>
              <a:rPr lang="nl-NL" sz="18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zelfstandigheid</a:t>
            </a:r>
            <a:r>
              <a:rPr lang="nl-NL" sz="1800" dirty="0">
                <a:latin typeface="Tw Cen MT" panose="020B0602020104020603" pitchFamily="34" charset="0"/>
                <a:ea typeface="Times New Roman" panose="02020603050405020304" pitchFamily="18" charset="0"/>
                <a:cs typeface="Times New Roman" panose="02020603050405020304" pitchFamily="18" charset="0"/>
              </a:rPr>
              <a:t> van leerlingen:</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We streven na dat de leerlingen zelf hun problemen oplossen. Hierbij worden ze begeleid door hun coach.</a:t>
            </a:r>
          </a:p>
          <a:p>
            <a:pPr lvl="0">
              <a:spcAft>
                <a:spcPts val="0"/>
              </a:spcAft>
              <a:buFont typeface="Tw Cen MT" panose="020B0602020104020603" pitchFamily="34" charset="0"/>
              <a:buChar char="-"/>
            </a:pPr>
            <a:r>
              <a:rPr lang="nl-NL" sz="1800" dirty="0">
                <a:latin typeface="Tw Cen MT" panose="020B0602020104020603" pitchFamily="34" charset="0"/>
                <a:ea typeface="Times New Roman" panose="02020603050405020304" pitchFamily="18" charset="0"/>
                <a:cs typeface="Times New Roman" panose="02020603050405020304" pitchFamily="18" charset="0"/>
              </a:rPr>
              <a:t>Ruimte voor </a:t>
            </a:r>
            <a:r>
              <a:rPr lang="nl-NL" sz="1800"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maatwerk</a:t>
            </a:r>
            <a:r>
              <a:rPr lang="nl-NL" sz="1800" dirty="0">
                <a:latin typeface="Tw Cen MT" panose="020B0602020104020603" pitchFamily="34" charset="0"/>
                <a:ea typeface="Times New Roman" panose="02020603050405020304" pitchFamily="18" charset="0"/>
                <a:cs typeface="Times New Roman" panose="02020603050405020304" pitchFamily="18" charset="0"/>
              </a:rPr>
              <a:t>: </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mogelijkheden zoeken om leerlingen die dat kunnen, vakken te laten volgen op een hoger niveau. </a:t>
            </a:r>
          </a:p>
          <a:p>
            <a:pPr lvl="1">
              <a:spcAft>
                <a:spcPts val="0"/>
              </a:spcAft>
              <a:buFont typeface="Courier New" panose="02070309020205020404" pitchFamily="49" charset="0"/>
              <a:buChar char="o"/>
            </a:pPr>
            <a:r>
              <a:rPr lang="nl-NL" sz="1800" dirty="0">
                <a:latin typeface="Tw Cen MT" panose="020B0602020104020603" pitchFamily="34" charset="0"/>
                <a:ea typeface="Times New Roman" panose="02020603050405020304" pitchFamily="18" charset="0"/>
                <a:cs typeface="Times New Roman" panose="02020603050405020304" pitchFamily="18" charset="0"/>
              </a:rPr>
              <a:t>aansluiten bij de behoefte van de individuele leerling wat betreft de begeleiding.</a:t>
            </a:r>
          </a:p>
          <a:p>
            <a:pPr marL="0" indent="0">
              <a:buNone/>
            </a:pPr>
            <a:endParaRPr lang="nl-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 calcmode="lin" valueType="num">
                                      <p:cBhvr additive="base">
                                        <p:cTn id="5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 calcmode="lin" valueType="num">
                                      <p:cBhvr additive="base">
                                        <p:cTn id="6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88A03-7A80-4C08-B7EA-78BEADA3EA13}"/>
              </a:ext>
            </a:extLst>
          </p:cNvPr>
          <p:cNvSpPr>
            <a:spLocks noGrp="1"/>
          </p:cNvSpPr>
          <p:nvPr>
            <p:ph type="title"/>
          </p:nvPr>
        </p:nvSpPr>
        <p:spPr/>
        <p:txBody>
          <a:bodyPr/>
          <a:lstStyle/>
          <a:p>
            <a:r>
              <a:rPr lang="en-GB" dirty="0" err="1" smtClean="0"/>
              <a:t>Uitwerking</a:t>
            </a:r>
            <a:r>
              <a:rPr lang="en-GB" dirty="0" smtClean="0"/>
              <a:t> van </a:t>
            </a:r>
            <a:r>
              <a:rPr lang="en-GB" dirty="0" err="1" smtClean="0"/>
              <a:t>onze</a:t>
            </a:r>
            <a:r>
              <a:rPr lang="en-GB" dirty="0" smtClean="0"/>
              <a:t> </a:t>
            </a:r>
            <a:r>
              <a:rPr lang="en-GB" dirty="0" err="1" smtClean="0"/>
              <a:t>visie</a:t>
            </a:r>
            <a:endParaRPr lang="nl-NL" dirty="0"/>
          </a:p>
        </p:txBody>
      </p:sp>
      <p:sp>
        <p:nvSpPr>
          <p:cNvPr id="6" name="Tijdelijke aanduiding voor inhoud 5">
            <a:extLst>
              <a:ext uri="{FF2B5EF4-FFF2-40B4-BE49-F238E27FC236}">
                <a16:creationId xmlns:a16="http://schemas.microsoft.com/office/drawing/2014/main" id="{E81632A9-55C7-4B89-AF88-0ED449C47EF2}"/>
              </a:ext>
            </a:extLst>
          </p:cNvPr>
          <p:cNvSpPr>
            <a:spLocks noGrp="1"/>
          </p:cNvSpPr>
          <p:nvPr>
            <p:ph idx="1"/>
          </p:nvPr>
        </p:nvSpPr>
        <p:spPr>
          <a:xfrm>
            <a:off x="1312995" y="1453876"/>
            <a:ext cx="9803219" cy="4658832"/>
          </a:xfrm>
        </p:spPr>
        <p:txBody>
          <a:bodyPr/>
          <a:lstStyle/>
          <a:p>
            <a:r>
              <a:rPr lang="nl-NL" sz="1800" dirty="0">
                <a:latin typeface="Tw Cen MT" panose="020B0602020104020603" pitchFamily="34" charset="0"/>
              </a:rPr>
              <a:t>Bij elke leerling een passende coach </a:t>
            </a:r>
            <a:r>
              <a:rPr lang="nl-NL" sz="1800" dirty="0" smtClean="0">
                <a:latin typeface="Tw Cen MT" panose="020B0602020104020603" pitchFamily="34" charset="0"/>
              </a:rPr>
              <a:t>zoeken.</a:t>
            </a:r>
            <a:endParaRPr lang="nl-NL" sz="1800" dirty="0">
              <a:latin typeface="Tw Cen MT" panose="020B0602020104020603" pitchFamily="34" charset="0"/>
            </a:endParaRPr>
          </a:p>
          <a:p>
            <a:r>
              <a:rPr lang="nl-NL" sz="1800" dirty="0">
                <a:latin typeface="Tw Cen MT" panose="020B0602020104020603" pitchFamily="34" charset="0"/>
              </a:rPr>
              <a:t>Contacttijd coach-leerling van 1 uur per week naar elke dag aan het begin- en eind van de dag. Coach kan dagelijks steunen en sturen.</a:t>
            </a:r>
          </a:p>
          <a:p>
            <a:r>
              <a:rPr lang="nl-NL" sz="1800" dirty="0">
                <a:latin typeface="Tw Cen MT" panose="020B0602020104020603" pitchFamily="34" charset="0"/>
              </a:rPr>
              <a:t>Sturen op eigenaarschap ( pen/ boeken/ …./….)</a:t>
            </a:r>
          </a:p>
          <a:p>
            <a:r>
              <a:rPr lang="nl-NL" sz="1800" dirty="0" smtClean="0">
                <a:latin typeface="Tw Cen MT" panose="020B0602020104020603" pitchFamily="34" charset="0"/>
              </a:rPr>
              <a:t>Instructiemomenten van 25 </a:t>
            </a:r>
            <a:r>
              <a:rPr lang="nl-NL" sz="1800" dirty="0">
                <a:latin typeface="Tw Cen MT" panose="020B0602020104020603" pitchFamily="34" charset="0"/>
              </a:rPr>
              <a:t>minuten </a:t>
            </a:r>
            <a:endParaRPr lang="nl-NL" sz="1800" dirty="0">
              <a:latin typeface="Tw Cen MT" panose="020B0602020104020603" pitchFamily="34" charset="0"/>
            </a:endParaRPr>
          </a:p>
          <a:p>
            <a:r>
              <a:rPr lang="nl-NL" sz="1800" dirty="0" smtClean="0">
                <a:latin typeface="Tw Cen MT" panose="020B0602020104020603" pitchFamily="34" charset="0"/>
              </a:rPr>
              <a:t>Van klassen met max </a:t>
            </a:r>
            <a:r>
              <a:rPr lang="nl-NL" sz="1800" dirty="0">
                <a:latin typeface="Tw Cen MT" panose="020B0602020104020603" pitchFamily="34" charset="0"/>
              </a:rPr>
              <a:t>24- 28 leerlingen </a:t>
            </a:r>
            <a:r>
              <a:rPr lang="nl-NL" sz="1800" dirty="0" smtClean="0">
                <a:latin typeface="Tw Cen MT" panose="020B0602020104020603" pitchFamily="34" charset="0"/>
              </a:rPr>
              <a:t>naar klassen van10-17 leerlingen.</a:t>
            </a:r>
            <a:endParaRPr lang="nl-NL" sz="1800" dirty="0">
              <a:latin typeface="Tw Cen MT" panose="020B0602020104020603" pitchFamily="34" charset="0"/>
            </a:endParaRPr>
          </a:p>
          <a:p>
            <a:r>
              <a:rPr lang="nl-NL" sz="1800" dirty="0">
                <a:latin typeface="Tw Cen MT" panose="020B0602020104020603" pitchFamily="34" charset="0"/>
              </a:rPr>
              <a:t>Vrijwel alle docenten geheel in ons team.</a:t>
            </a:r>
          </a:p>
          <a:p>
            <a:r>
              <a:rPr lang="nl-NL" sz="1800" dirty="0">
                <a:latin typeface="Tw Cen MT" panose="020B0602020104020603" pitchFamily="34" charset="0"/>
              </a:rPr>
              <a:t>1 keer per 14 dagen maatwerkdag op vrijdag</a:t>
            </a:r>
          </a:p>
          <a:p>
            <a:r>
              <a:rPr lang="nl-NL" sz="1800" dirty="0">
                <a:latin typeface="Tw Cen MT" panose="020B0602020104020603" pitchFamily="34" charset="0"/>
              </a:rPr>
              <a:t>2 </a:t>
            </a:r>
            <a:r>
              <a:rPr lang="nl-NL" sz="1800" dirty="0" err="1">
                <a:latin typeface="Tw Cen MT" panose="020B0602020104020603" pitchFamily="34" charset="0"/>
              </a:rPr>
              <a:t>toetsuren</a:t>
            </a:r>
            <a:r>
              <a:rPr lang="nl-NL" sz="1800" dirty="0">
                <a:latin typeface="Tw Cen MT" panose="020B0602020104020603" pitchFamily="34" charset="0"/>
              </a:rPr>
              <a:t> per klas per week</a:t>
            </a:r>
          </a:p>
          <a:p>
            <a:r>
              <a:rPr lang="nl-NL" sz="1800" dirty="0">
                <a:latin typeface="Tw Cen MT" panose="020B0602020104020603" pitchFamily="34" charset="0"/>
              </a:rPr>
              <a:t>Persoonlijke leertijd ca 2 uur/ klas in 922</a:t>
            </a:r>
          </a:p>
          <a:p>
            <a:r>
              <a:rPr lang="nl-NL" sz="1800" dirty="0">
                <a:latin typeface="Tw Cen MT" panose="020B0602020104020603" pitchFamily="34" charset="0"/>
              </a:rPr>
              <a:t>Afwezigheid van collega’s vangen we onderling op.</a:t>
            </a:r>
          </a:p>
          <a:p>
            <a:r>
              <a:rPr lang="nl-NL" sz="1800" dirty="0" smtClean="0">
                <a:latin typeface="Tw Cen MT" panose="020B0602020104020603" pitchFamily="34" charset="0"/>
              </a:rPr>
              <a:t>Maximale invloed op rooster </a:t>
            </a:r>
            <a:r>
              <a:rPr lang="nl-NL" sz="1800" dirty="0">
                <a:latin typeface="Tw Cen MT" panose="020B0602020104020603" pitchFamily="34" charset="0"/>
              </a:rPr>
              <a:t>en </a:t>
            </a:r>
            <a:r>
              <a:rPr lang="nl-NL" sz="1800" dirty="0" smtClean="0">
                <a:latin typeface="Tw Cen MT" panose="020B0602020104020603" pitchFamily="34" charset="0"/>
              </a:rPr>
              <a:t>roosterwijzigingen.</a:t>
            </a:r>
            <a:endParaRPr lang="nl-NL" dirty="0"/>
          </a:p>
        </p:txBody>
      </p:sp>
    </p:spTree>
    <p:extLst>
      <p:ext uri="{BB962C8B-B14F-4D97-AF65-F5344CB8AC3E}">
        <p14:creationId xmlns:p14="http://schemas.microsoft.com/office/powerpoint/2010/main" val="26581548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on brainstorming">
  <a:themeElements>
    <a:clrScheme name="Kantoorthema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Kantoorthema">
      <a:majorFont>
        <a:latin typeface="Century Gothic"/>
        <a:ea typeface=""/>
        <a:cs typeface=""/>
      </a:majorFont>
      <a:minorFont>
        <a:latin typeface="Century Gothi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oorthema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Kantoorthema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Kantoorthema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Kantoorthema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Kantoorthema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1558</Words>
  <Application>Microsoft Office PowerPoint</Application>
  <PresentationFormat>Breedbeeld</PresentationFormat>
  <Paragraphs>164</Paragraphs>
  <Slides>23</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Century Gothic</vt:lpstr>
      <vt:lpstr>Courier New</vt:lpstr>
      <vt:lpstr>Times New Roman</vt:lpstr>
      <vt:lpstr>Tw Cen MT</vt:lpstr>
      <vt:lpstr>Presentation on brainstorming</vt:lpstr>
      <vt:lpstr>Pilot Team Techniek</vt:lpstr>
      <vt:lpstr>Pieter Zandt sg.</vt:lpstr>
      <vt:lpstr>Team Techniek in PZ</vt:lpstr>
      <vt:lpstr>Goed onderwijs voor een Techniek-leerling</vt:lpstr>
      <vt:lpstr>Wens om onderwijs af te stemmen op onze leerlingen heeft een geschiedenis</vt:lpstr>
      <vt:lpstr>Wat van het reguliere systeem past niet/minder bij Techniek leerlingen.</vt:lpstr>
      <vt:lpstr>Visie 2018</vt:lpstr>
      <vt:lpstr>Teamplan 2018-2019</vt:lpstr>
      <vt:lpstr>Uitwerking van onze visie</vt:lpstr>
      <vt:lpstr>Concreet:</vt:lpstr>
      <vt:lpstr>Stip op de horizon</vt:lpstr>
      <vt:lpstr>Teamscholing: De sociale-discipline-matrix </vt:lpstr>
      <vt:lpstr>De OK-Corral</vt:lpstr>
      <vt:lpstr>De OK-Corral en de Dramadriehoek</vt:lpstr>
      <vt:lpstr>De Rode school</vt:lpstr>
      <vt:lpstr>De Groene school</vt:lpstr>
      <vt:lpstr>Rooster maandag</vt:lpstr>
      <vt:lpstr>Rooster op vrijdag</vt:lpstr>
      <vt:lpstr>Evaluatie maart 2018</vt:lpstr>
      <vt:lpstr>Kinderziekte’s</vt:lpstr>
      <vt:lpstr>Positieve punten</vt:lpstr>
      <vt:lpstr>Hoe verder?</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lvwijngaarden</cp:lastModifiedBy>
  <cp:revision>29</cp:revision>
  <cp:lastPrinted>2019-03-15T12:52:51Z</cp:lastPrinted>
  <dcterms:created xsi:type="dcterms:W3CDTF">2018-12-03T18:45:33Z</dcterms:created>
  <dcterms:modified xsi:type="dcterms:W3CDTF">2019-03-18T08:32:07Z</dcterms:modified>
</cp:coreProperties>
</file>