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71" r:id="rId8"/>
    <p:sldId id="272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A2B3-7B32-466F-9B41-A985EBC33EB6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0925-586C-41BD-8BCF-5D4558F7D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272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A2B3-7B32-466F-9B41-A985EBC33EB6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0925-586C-41BD-8BCF-5D4558F7D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04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A2B3-7B32-466F-9B41-A985EBC33EB6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0925-586C-41BD-8BCF-5D4558F7D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27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A2B3-7B32-466F-9B41-A985EBC33EB6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0925-586C-41BD-8BCF-5D4558F7D4E5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8175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A2B3-7B32-466F-9B41-A985EBC33EB6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0925-586C-41BD-8BCF-5D4558F7D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8433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A2B3-7B32-466F-9B41-A985EBC33EB6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0925-586C-41BD-8BCF-5D4558F7D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9769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A2B3-7B32-466F-9B41-A985EBC33EB6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0925-586C-41BD-8BCF-5D4558F7D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789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A2B3-7B32-466F-9B41-A985EBC33EB6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0925-586C-41BD-8BCF-5D4558F7D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914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A2B3-7B32-466F-9B41-A985EBC33EB6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0925-586C-41BD-8BCF-5D4558F7D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246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A2B3-7B32-466F-9B41-A985EBC33EB6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0925-586C-41BD-8BCF-5D4558F7D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887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A2B3-7B32-466F-9B41-A985EBC33EB6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0925-586C-41BD-8BCF-5D4558F7D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978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A2B3-7B32-466F-9B41-A985EBC33EB6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0925-586C-41BD-8BCF-5D4558F7D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5210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A2B3-7B32-466F-9B41-A985EBC33EB6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0925-586C-41BD-8BCF-5D4558F7D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3221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A2B3-7B32-466F-9B41-A985EBC33EB6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0925-586C-41BD-8BCF-5D4558F7D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309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A2B3-7B32-466F-9B41-A985EBC33EB6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0925-586C-41BD-8BCF-5D4558F7D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217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A2B3-7B32-466F-9B41-A985EBC33EB6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0925-586C-41BD-8BCF-5D4558F7D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157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A2B3-7B32-466F-9B41-A985EBC33EB6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0925-586C-41BD-8BCF-5D4558F7D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185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A1FA2B3-7B32-466F-9B41-A985EBC33EB6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5B40925-586C-41BD-8BCF-5D4558F7D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92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ompas.n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6320" y="1679171"/>
            <a:ext cx="9296603" cy="1282929"/>
          </a:xfrm>
        </p:spPr>
        <p:txBody>
          <a:bodyPr/>
          <a:lstStyle/>
          <a:p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Vakcollege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Maarsbergen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smtClean="0"/>
              <a:t>Rondleiding door de school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2455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7026" y="310699"/>
            <a:ext cx="10364451" cy="1596177"/>
          </a:xfrm>
        </p:spPr>
        <p:txBody>
          <a:bodyPr>
            <a:normAutofit/>
          </a:bodyPr>
          <a:lstStyle/>
          <a:p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nl-N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787026" y="1633762"/>
            <a:ext cx="10363826" cy="4214777"/>
          </a:xfrm>
        </p:spPr>
        <p:txBody>
          <a:bodyPr>
            <a:normAutofit fontScale="92500" lnSpcReduction="20000"/>
          </a:bodyPr>
          <a:lstStyle/>
          <a:p>
            <a:r>
              <a:rPr lang="nl-NL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Vakcollege</a:t>
            </a:r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Maarsbergen</a:t>
            </a:r>
          </a:p>
          <a:p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Het eerste leerjaar</a:t>
            </a:r>
          </a:p>
          <a:p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Periodisering </a:t>
            </a:r>
          </a:p>
          <a:p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Samenwerking </a:t>
            </a:r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met het </a:t>
            </a:r>
            <a:r>
              <a:rPr lang="nl-NL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mBO</a:t>
            </a:r>
            <a:endParaRPr lang="nl-NL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LOB</a:t>
            </a:r>
          </a:p>
          <a:p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rondleiding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32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880" y="330822"/>
            <a:ext cx="10364451" cy="1596177"/>
          </a:xfrm>
        </p:spPr>
        <p:txBody>
          <a:bodyPr>
            <a:normAutofit/>
          </a:bodyPr>
          <a:lstStyle/>
          <a:p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Vakcollege</a:t>
            </a:r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Maarsbergen</a:t>
            </a:r>
            <a:endParaRPr lang="nl-N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994429" y="2998859"/>
            <a:ext cx="2652385" cy="3323987"/>
          </a:xfrm>
        </p:spPr>
        <p:txBody>
          <a:bodyPr>
            <a:normAutofit/>
          </a:bodyPr>
          <a:lstStyle/>
          <a:p>
            <a:r>
              <a:rPr 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Niveau’s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BBL</a:t>
            </a:r>
          </a:p>
          <a:p>
            <a:pPr lvl="1"/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KBL</a:t>
            </a:r>
          </a:p>
          <a:p>
            <a:pPr lvl="1"/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</a:p>
          <a:p>
            <a:pPr lvl="1"/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819800" y="2998859"/>
            <a:ext cx="41494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Uitstroomrichtingen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BWI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M&amp;T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E&amp;O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189615" y="1926999"/>
            <a:ext cx="3906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400 leerlingen</a:t>
            </a:r>
          </a:p>
        </p:txBody>
      </p:sp>
    </p:spTree>
    <p:extLst>
      <p:ext uri="{BB962C8B-B14F-4D97-AF65-F5344CB8AC3E}">
        <p14:creationId xmlns:p14="http://schemas.microsoft.com/office/powerpoint/2010/main" val="399900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dirty="0"/>
              <a:t>Eerste Leerjaar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>
          <a:xfrm>
            <a:off x="574140" y="1674760"/>
            <a:ext cx="10973426" cy="4477846"/>
          </a:xfrm>
        </p:spPr>
        <p:txBody>
          <a:bodyPr>
            <a:normAutofit fontScale="62500" lnSpcReduction="20000"/>
          </a:bodyPr>
          <a:lstStyle/>
          <a:p>
            <a:r>
              <a:rPr lang="nl-NL" sz="4000" dirty="0" smtClean="0"/>
              <a:t>Eerste half jaar techniek en Mens en Dienstverlening (ieder 5 uur in de week)</a:t>
            </a:r>
          </a:p>
          <a:p>
            <a:r>
              <a:rPr lang="nl-NL" sz="4000" dirty="0" smtClean="0"/>
              <a:t>December keuze moment voor techniek of mens en dienstverlening</a:t>
            </a:r>
          </a:p>
          <a:p>
            <a:r>
              <a:rPr lang="nl-NL" sz="4000" dirty="0" smtClean="0"/>
              <a:t>Tweede half jaar 10 uur techniek of 10 uur mens en dienstverlening</a:t>
            </a:r>
          </a:p>
          <a:p>
            <a:r>
              <a:rPr lang="nl-NL" sz="4000" dirty="0" smtClean="0"/>
              <a:t>Carrousel langs de verschillende afdelingen </a:t>
            </a:r>
          </a:p>
          <a:p>
            <a:r>
              <a:rPr lang="nl-NL" sz="4000" dirty="0" smtClean="0"/>
              <a:t>Juni keuze moment voor de profielen.</a:t>
            </a:r>
          </a:p>
          <a:p>
            <a:r>
              <a:rPr lang="nl-NL" sz="4000" dirty="0" smtClean="0"/>
              <a:t>De </a:t>
            </a:r>
            <a:r>
              <a:rPr lang="nl-NL" sz="4000" dirty="0" smtClean="0"/>
              <a:t>Gl-</a:t>
            </a:r>
            <a:r>
              <a:rPr lang="nl-NL" sz="4000" dirty="0" err="1" smtClean="0"/>
              <a:t>ers</a:t>
            </a:r>
            <a:r>
              <a:rPr lang="nl-NL" sz="4000" dirty="0" smtClean="0"/>
              <a:t> </a:t>
            </a:r>
            <a:r>
              <a:rPr lang="nl-NL" sz="4000" dirty="0" smtClean="0"/>
              <a:t>maken ook hun </a:t>
            </a:r>
            <a:r>
              <a:rPr lang="nl-NL" sz="4000" dirty="0" smtClean="0"/>
              <a:t>keuzes.</a:t>
            </a:r>
          </a:p>
          <a:p>
            <a:r>
              <a:rPr lang="nl-NL" sz="4000" dirty="0" smtClean="0"/>
              <a:t>De TL-</a:t>
            </a:r>
            <a:r>
              <a:rPr lang="nl-NL" sz="4000" dirty="0" err="1" smtClean="0"/>
              <a:t>ers</a:t>
            </a:r>
            <a:r>
              <a:rPr lang="nl-NL" sz="4000" dirty="0"/>
              <a:t> </a:t>
            </a:r>
            <a:r>
              <a:rPr lang="nl-NL" sz="4000" dirty="0" smtClean="0"/>
              <a:t>kunnen van af leerjaar 2019-2020 voor de </a:t>
            </a:r>
            <a:r>
              <a:rPr lang="nl-NL" sz="4000" dirty="0" err="1" smtClean="0"/>
              <a:t>vakmavo</a:t>
            </a:r>
            <a:r>
              <a:rPr lang="nl-NL" sz="4000" dirty="0" smtClean="0"/>
              <a:t> kiezen</a:t>
            </a:r>
            <a:endParaRPr lang="nl-NL" sz="4000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896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7" y="344331"/>
            <a:ext cx="11260183" cy="6145569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9422674" y="385878"/>
            <a:ext cx="2769326" cy="605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1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smtClean="0"/>
              <a:t>Keuzevak Sport en veiligheid</a:t>
            </a:r>
            <a:endParaRPr lang="nl-NL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nl-NL" sz="4000" dirty="0" smtClean="0"/>
              <a:t>De leerlingen kunnen in plaats van keuzevakken uit hun profiel ook kiezen voor sport en veiligheid. Het examen wordt nog wel gedaan in één van profielen 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8674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 smtClean="0"/>
              <a:t>MBO</a:t>
            </a:r>
            <a:endParaRPr lang="nl-NL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 smtClean="0"/>
              <a:t>Er is een samenwerkingsverband met MBO-</a:t>
            </a:r>
            <a:r>
              <a:rPr lang="nl-NL" dirty="0" err="1" smtClean="0"/>
              <a:t>middennederland</a:t>
            </a:r>
            <a:r>
              <a:rPr lang="nl-NL" dirty="0" smtClean="0"/>
              <a:t>. Maar Wij dienen velen Mbo’s omdat ze zeer centraal liggen.</a:t>
            </a:r>
          </a:p>
          <a:p>
            <a:pPr marL="0" indent="0">
              <a:buNone/>
            </a:pPr>
            <a:r>
              <a:rPr lang="nl-NL" dirty="0" smtClean="0"/>
              <a:t>Waar gaan onze leerlingen naar toe:</a:t>
            </a:r>
          </a:p>
          <a:p>
            <a:r>
              <a:rPr lang="nl-NL" dirty="0" smtClean="0"/>
              <a:t>Mbo-</a:t>
            </a:r>
            <a:r>
              <a:rPr lang="nl-NL" dirty="0" err="1" smtClean="0"/>
              <a:t>middennederland</a:t>
            </a:r>
            <a:endParaRPr lang="nl-NL" dirty="0" smtClean="0"/>
          </a:p>
          <a:p>
            <a:r>
              <a:rPr lang="nl-NL" dirty="0" smtClean="0"/>
              <a:t>Mbo </a:t>
            </a:r>
            <a:r>
              <a:rPr lang="nl-NL" dirty="0" err="1" smtClean="0"/>
              <a:t>amersfoort</a:t>
            </a:r>
            <a:endParaRPr lang="nl-NL" dirty="0" smtClean="0"/>
          </a:p>
          <a:p>
            <a:r>
              <a:rPr lang="nl-NL" dirty="0" err="1" smtClean="0"/>
              <a:t>Roc</a:t>
            </a:r>
            <a:r>
              <a:rPr lang="nl-NL" dirty="0" smtClean="0"/>
              <a:t> a12</a:t>
            </a:r>
          </a:p>
          <a:p>
            <a:r>
              <a:rPr lang="nl-NL" dirty="0" smtClean="0"/>
              <a:t>Soma college</a:t>
            </a:r>
          </a:p>
          <a:p>
            <a:r>
              <a:rPr lang="nl-NL" dirty="0" smtClean="0"/>
              <a:t>Groenhorst College</a:t>
            </a:r>
          </a:p>
          <a:p>
            <a:r>
              <a:rPr lang="nl-NL" dirty="0" smtClean="0"/>
              <a:t>ROC </a:t>
            </a:r>
            <a:r>
              <a:rPr lang="nl-NL" dirty="0" err="1" smtClean="0"/>
              <a:t>Rivor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87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7978" y="147736"/>
            <a:ext cx="10364451" cy="1146909"/>
          </a:xfrm>
        </p:spPr>
        <p:txBody>
          <a:bodyPr>
            <a:normAutofit/>
          </a:bodyPr>
          <a:lstStyle/>
          <a:p>
            <a:r>
              <a:rPr lang="nl-NL" sz="4400" dirty="0" smtClean="0"/>
              <a:t>LOB</a:t>
            </a:r>
            <a:endParaRPr lang="nl-NL" sz="44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344" y="1153798"/>
            <a:ext cx="6382693" cy="5518304"/>
          </a:xfrm>
        </p:spPr>
      </p:pic>
      <p:sp>
        <p:nvSpPr>
          <p:cNvPr id="5" name="Pijl-rechts 4">
            <a:hlinkClick r:id="rId3"/>
          </p:cNvPr>
          <p:cNvSpPr/>
          <p:nvPr/>
        </p:nvSpPr>
        <p:spPr>
          <a:xfrm>
            <a:off x="9605727" y="3250194"/>
            <a:ext cx="1041148" cy="1131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48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 smtClean="0"/>
              <a:t>Vragen?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1812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TM04033925[[fn=Druppel]]</Template>
  <TotalTime>320</TotalTime>
  <Words>174</Words>
  <Application>Microsoft Office PowerPoint</Application>
  <PresentationFormat>Breedbeeld</PresentationFormat>
  <Paragraphs>43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Druppel</vt:lpstr>
      <vt:lpstr>Vakcollege Maarsbergen</vt:lpstr>
      <vt:lpstr>Agenda</vt:lpstr>
      <vt:lpstr>Vakcollege Maarsbergen</vt:lpstr>
      <vt:lpstr>Eerste Leerjaar </vt:lpstr>
      <vt:lpstr>PowerPoint-presentatie</vt:lpstr>
      <vt:lpstr>Keuzevak Sport en veiligheid</vt:lpstr>
      <vt:lpstr>MBO</vt:lpstr>
      <vt:lpstr>LOB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Vakcollege Maarsbergen</dc:title>
  <dc:creator>Ton Vahlkamp</dc:creator>
  <cp:lastModifiedBy>Ton Vahlkamp</cp:lastModifiedBy>
  <cp:revision>32</cp:revision>
  <dcterms:created xsi:type="dcterms:W3CDTF">2018-01-18T15:15:07Z</dcterms:created>
  <dcterms:modified xsi:type="dcterms:W3CDTF">2019-03-19T07:48:07Z</dcterms:modified>
</cp:coreProperties>
</file>