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ke" userId="7239e65e-9236-424d-8029-094c3b229c9a" providerId="ADAL" clId="{C68472F9-D5F3-49EE-BAE1-0974EDC1227B}"/>
    <pc:docChg chg="modSld">
      <pc:chgData name="Ineke" userId="7239e65e-9236-424d-8029-094c3b229c9a" providerId="ADAL" clId="{C68472F9-D5F3-49EE-BAE1-0974EDC1227B}" dt="2021-03-24T19:40:58.848" v="6" actId="1076"/>
      <pc:docMkLst>
        <pc:docMk/>
      </pc:docMkLst>
      <pc:sldChg chg="modSp mod">
        <pc:chgData name="Ineke" userId="7239e65e-9236-424d-8029-094c3b229c9a" providerId="ADAL" clId="{C68472F9-D5F3-49EE-BAE1-0974EDC1227B}" dt="2021-03-24T19:40:58.848" v="6" actId="1076"/>
        <pc:sldMkLst>
          <pc:docMk/>
          <pc:sldMk cId="0" sldId="259"/>
        </pc:sldMkLst>
        <pc:spChg chg="mod">
          <ac:chgData name="Ineke" userId="7239e65e-9236-424d-8029-094c3b229c9a" providerId="ADAL" clId="{C68472F9-D5F3-49EE-BAE1-0974EDC1227B}" dt="2021-03-24T19:40:58.848" v="6" actId="1076"/>
          <ac:spMkLst>
            <pc:docMk/>
            <pc:sldMk cId="0" sldId="259"/>
            <ac:spMk id="373" creationId="{00000000-0000-0000-0000-000000000000}"/>
          </ac:spMkLst>
        </pc:spChg>
        <pc:graphicFrameChg chg="mod">
          <ac:chgData name="Ineke" userId="7239e65e-9236-424d-8029-094c3b229c9a" providerId="ADAL" clId="{C68472F9-D5F3-49EE-BAE1-0974EDC1227B}" dt="2021-03-24T19:40:43.854" v="4" actId="1076"/>
          <ac:graphicFrameMkLst>
            <pc:docMk/>
            <pc:sldMk cId="0" sldId="259"/>
            <ac:graphicFrameMk id="371" creationId="{00000000-0000-0000-0000-000000000000}"/>
          </ac:graphicFrameMkLst>
        </pc:graphicFrameChg>
        <pc:picChg chg="mod">
          <ac:chgData name="Ineke" userId="7239e65e-9236-424d-8029-094c3b229c9a" providerId="ADAL" clId="{C68472F9-D5F3-49EE-BAE1-0974EDC1227B}" dt="2021-03-24T19:40:53.186" v="5" actId="1076"/>
          <ac:picMkLst>
            <pc:docMk/>
            <pc:sldMk cId="0" sldId="259"/>
            <ac:picMk id="37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"/>
          <p:cNvSpPr txBox="1">
            <a:spLocks noGrp="1"/>
          </p:cNvSpPr>
          <p:nvPr>
            <p:ph type="title" hasCustomPrompt="1"/>
          </p:nvPr>
        </p:nvSpPr>
        <p:spPr>
          <a:xfrm>
            <a:off x="6002215" y="1238078"/>
            <a:ext cx="6189785" cy="2387602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2B3972"/>
                </a:solidFill>
              </a:defRPr>
            </a:lvl1pPr>
          </a:lstStyle>
          <a:p>
            <a:r>
              <a:t>Titel</a:t>
            </a:r>
          </a:p>
        </p:txBody>
      </p:sp>
      <p:sp>
        <p:nvSpPr>
          <p:cNvPr id="1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2215" y="3625679"/>
            <a:ext cx="617103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Datum, naam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5" name="Afbeelding 6" descr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6" y="182075"/>
            <a:ext cx="4766141" cy="8587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9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07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16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5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3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5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3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4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15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0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169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79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8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4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88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9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9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06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0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6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1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2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240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41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250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3F3D56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26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3F3D56"/>
                </a:solidFill>
              </a:defRPr>
            </a:lvl1pPr>
            <a:lvl2pPr marL="0" indent="0" algn="ctr">
              <a:buSzTx/>
              <a:buFontTx/>
              <a:buNone/>
              <a:defRPr sz="2400">
                <a:solidFill>
                  <a:srgbClr val="3F3D56"/>
                </a:solidFill>
              </a:defRPr>
            </a:lvl2pPr>
            <a:lvl3pPr marL="0" indent="0" algn="ctr">
              <a:buSzTx/>
              <a:buFontTx/>
              <a:buNone/>
              <a:defRPr sz="2400">
                <a:solidFill>
                  <a:srgbClr val="3F3D56"/>
                </a:solidFill>
              </a:defRPr>
            </a:lvl3pPr>
            <a:lvl4pPr marL="0" indent="0" algn="ctr">
              <a:buSzTx/>
              <a:buFontTx/>
              <a:buNone/>
              <a:defRPr sz="2400">
                <a:solidFill>
                  <a:srgbClr val="3F3D56"/>
                </a:solidFill>
              </a:defRPr>
            </a:lvl4pPr>
            <a:lvl5pPr marL="0" indent="0" algn="ctr">
              <a:buSzTx/>
              <a:buFontTx/>
              <a:buNone/>
              <a:defRPr sz="2400">
                <a:solidFill>
                  <a:srgbClr val="3F3D56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8F9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D56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269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D56"/>
                </a:solidFill>
              </a:defRPr>
            </a:lvl1pPr>
            <a:lvl2pPr>
              <a:defRPr>
                <a:solidFill>
                  <a:srgbClr val="3F3D56"/>
                </a:solidFill>
              </a:defRPr>
            </a:lvl2pPr>
            <a:lvl3pPr>
              <a:defRPr>
                <a:solidFill>
                  <a:srgbClr val="3F3D56"/>
                </a:solidFill>
              </a:defRPr>
            </a:lvl3pPr>
            <a:lvl4pPr>
              <a:defRPr>
                <a:solidFill>
                  <a:srgbClr val="3F3D56"/>
                </a:solidFill>
              </a:defRPr>
            </a:lvl4pPr>
            <a:lvl5pPr>
              <a:defRPr>
                <a:solidFill>
                  <a:srgbClr val="3F3D56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7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8F9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F3D56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27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908F9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908F9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908F9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908F9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908F9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7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8F9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D56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287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D56"/>
                </a:solidFill>
              </a:defRPr>
            </a:lvl1pPr>
            <a:lvl2pPr>
              <a:defRPr>
                <a:solidFill>
                  <a:srgbClr val="3F3D56"/>
                </a:solidFill>
              </a:defRPr>
            </a:lvl2pPr>
            <a:lvl3pPr>
              <a:defRPr>
                <a:solidFill>
                  <a:srgbClr val="3F3D56"/>
                </a:solidFill>
              </a:defRPr>
            </a:lvl3pPr>
            <a:lvl4pPr>
              <a:defRPr>
                <a:solidFill>
                  <a:srgbClr val="3F3D56"/>
                </a:solidFill>
              </a:defRPr>
            </a:lvl4pPr>
            <a:lvl5pPr>
              <a:defRPr>
                <a:solidFill>
                  <a:srgbClr val="3F3D56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8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8F9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D56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296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solidFill>
                  <a:srgbClr val="3F3D56"/>
                </a:solidFill>
              </a:defRPr>
            </a:lvl1pPr>
            <a:lvl2pPr marL="0" indent="0">
              <a:buSzTx/>
              <a:buFontTx/>
              <a:buNone/>
              <a:defRPr sz="2400" b="1">
                <a:solidFill>
                  <a:srgbClr val="3F3D56"/>
                </a:solidFill>
              </a:defRPr>
            </a:lvl2pPr>
            <a:lvl3pPr marL="0" indent="0">
              <a:buSzTx/>
              <a:buFontTx/>
              <a:buNone/>
              <a:defRPr sz="2400" b="1">
                <a:solidFill>
                  <a:srgbClr val="3F3D56"/>
                </a:solidFill>
              </a:defRPr>
            </a:lvl3pPr>
            <a:lvl4pPr marL="0" indent="0">
              <a:buSzTx/>
              <a:buFontTx/>
              <a:buNone/>
              <a:defRPr sz="2400" b="1">
                <a:solidFill>
                  <a:srgbClr val="3F3D56"/>
                </a:solidFill>
              </a:defRPr>
            </a:lvl4pPr>
            <a:lvl5pPr marL="0" indent="0">
              <a:buSzTx/>
              <a:buFontTx/>
              <a:buNone/>
              <a:defRPr sz="2400" b="1">
                <a:solidFill>
                  <a:srgbClr val="3F3D56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97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9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8F9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D56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3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8F9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8F9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3F3D56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321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F3D56"/>
                </a:solidFill>
              </a:defRPr>
            </a:lvl1pPr>
            <a:lvl2pPr marL="718457" indent="-261257">
              <a:defRPr sz="3200">
                <a:solidFill>
                  <a:srgbClr val="3F3D56"/>
                </a:solidFill>
              </a:defRPr>
            </a:lvl2pPr>
            <a:lvl3pPr marL="1219200" indent="-304800">
              <a:defRPr sz="3200">
                <a:solidFill>
                  <a:srgbClr val="3F3D56"/>
                </a:solidFill>
              </a:defRPr>
            </a:lvl3pPr>
            <a:lvl4pPr marL="1737360" indent="-365760">
              <a:defRPr sz="3200">
                <a:solidFill>
                  <a:srgbClr val="3F3D56"/>
                </a:solidFill>
              </a:defRPr>
            </a:lvl4pPr>
            <a:lvl5pPr marL="2194560" indent="-365760">
              <a:defRPr sz="3200">
                <a:solidFill>
                  <a:srgbClr val="3F3D56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22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8F9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3F3D56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331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rgbClr val="3F3D56"/>
                </a:solidFill>
              </a:defRPr>
            </a:lvl1pPr>
            <a:lvl2pPr marL="0" indent="0">
              <a:buSzTx/>
              <a:buFontTx/>
              <a:buNone/>
              <a:defRPr sz="1600">
                <a:solidFill>
                  <a:srgbClr val="3F3D56"/>
                </a:solidFill>
              </a:defRPr>
            </a:lvl2pPr>
            <a:lvl3pPr marL="0" indent="0">
              <a:buSzTx/>
              <a:buFontTx/>
              <a:buNone/>
              <a:defRPr sz="1600">
                <a:solidFill>
                  <a:srgbClr val="3F3D56"/>
                </a:solidFill>
              </a:defRPr>
            </a:lvl3pPr>
            <a:lvl4pPr marL="0" indent="0">
              <a:buSzTx/>
              <a:buFontTx/>
              <a:buNone/>
              <a:defRPr sz="1600">
                <a:solidFill>
                  <a:srgbClr val="3F3D56"/>
                </a:solidFill>
              </a:defRPr>
            </a:lvl4pPr>
            <a:lvl5pPr marL="0" indent="0">
              <a:buSzTx/>
              <a:buFontTx/>
              <a:buNone/>
              <a:defRPr sz="1600">
                <a:solidFill>
                  <a:srgbClr val="3F3D56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8F9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3" name="Rechte verbindingslijn 7"/>
          <p:cNvSpPr/>
          <p:nvPr/>
        </p:nvSpPr>
        <p:spPr>
          <a:xfrm>
            <a:off x="-2" y="6356350"/>
            <a:ext cx="12192005" cy="0"/>
          </a:xfrm>
          <a:prstGeom prst="line">
            <a:avLst/>
          </a:prstGeom>
          <a:ln w="57150">
            <a:solidFill>
              <a:srgbClr val="27A8E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4" name="Afbeelding 8" descr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251" y="27202"/>
            <a:ext cx="3002037" cy="54090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4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8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9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8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9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Afbeelding 6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064251" y="27202"/>
            <a:ext cx="3002037" cy="54090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hte verbindingslijn 8"/>
          <p:cNvSpPr/>
          <p:nvPr/>
        </p:nvSpPr>
        <p:spPr>
          <a:xfrm>
            <a:off x="-2" y="6356350"/>
            <a:ext cx="12192005" cy="0"/>
          </a:xfrm>
          <a:prstGeom prst="line">
            <a:avLst/>
          </a:prstGeom>
          <a:ln w="57150">
            <a:solidFill>
              <a:srgbClr val="27A8E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groups/9024675/" TargetMode="External"/><Relationship Id="rId2" Type="http://schemas.openxmlformats.org/officeDocument/2006/relationships/hyperlink" Target="http://www.hetvakcollege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ijdelijke aanduiding voor voettekst 3"/>
          <p:cNvSpPr txBox="1"/>
          <p:nvPr/>
        </p:nvSpPr>
        <p:spPr>
          <a:xfrm>
            <a:off x="4084318" y="6404292"/>
            <a:ext cx="402336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A6A6A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© Landelijke Vereniging van Vakcolleges</a:t>
            </a:r>
          </a:p>
        </p:txBody>
      </p:sp>
      <p:sp>
        <p:nvSpPr>
          <p:cNvPr id="343" name="Titel 1"/>
          <p:cNvSpPr txBox="1">
            <a:spLocks noGrp="1"/>
          </p:cNvSpPr>
          <p:nvPr>
            <p:ph type="ctrTitle"/>
          </p:nvPr>
        </p:nvSpPr>
        <p:spPr>
          <a:xfrm>
            <a:off x="6531232" y="1236096"/>
            <a:ext cx="4766143" cy="3544013"/>
          </a:xfrm>
          <a:prstGeom prst="rect">
            <a:avLst/>
          </a:prstGeom>
        </p:spPr>
        <p:txBody>
          <a:bodyPr/>
          <a:lstStyle/>
          <a:p>
            <a:pPr defTabSz="535745">
              <a:defRPr sz="3600"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Studiedag </a:t>
            </a:r>
          </a:p>
          <a:p>
            <a:pPr defTabSz="535745">
              <a:defRPr sz="3600"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‘Schotten doorbreken’!</a:t>
            </a:r>
          </a:p>
        </p:txBody>
      </p:sp>
      <p:pic>
        <p:nvPicPr>
          <p:cNvPr id="344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233" y="1236095"/>
            <a:ext cx="4674578" cy="1910954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Ondertitel 2"/>
          <p:cNvSpPr txBox="1">
            <a:spLocks noGrp="1"/>
          </p:cNvSpPr>
          <p:nvPr>
            <p:ph type="subTitle" sz="quarter" idx="1"/>
          </p:nvPr>
        </p:nvSpPr>
        <p:spPr>
          <a:xfrm>
            <a:off x="936550" y="4947749"/>
            <a:ext cx="8803345" cy="102296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5">
                    <a:satOff val="-14857"/>
                    <a:lumOff val="-11764"/>
                  </a:schemeClr>
                </a:solidFill>
              </a:defRPr>
            </a:lvl1pPr>
          </a:lstStyle>
          <a:p>
            <a:r>
              <a:t>Landelijke Vereniging Vakcolleges &amp; Vakcollege Noordoostpolder 22 maart 2021</a:t>
            </a:r>
          </a:p>
        </p:txBody>
      </p:sp>
      <p:pic>
        <p:nvPicPr>
          <p:cNvPr id="346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47" y="1194632"/>
            <a:ext cx="5450322" cy="3626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ijdelijke aanduiding voor voettekst 4"/>
          <p:cNvSpPr txBox="1"/>
          <p:nvPr/>
        </p:nvSpPr>
        <p:spPr>
          <a:xfrm>
            <a:off x="4084318" y="6404292"/>
            <a:ext cx="402336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© Landelijke vereniging van vakcolleges</a:t>
            </a:r>
          </a:p>
        </p:txBody>
      </p:sp>
      <p:sp>
        <p:nvSpPr>
          <p:cNvPr id="407" name="Tijdelijke aanduiding voor datum 3"/>
          <p:cNvSpPr txBox="1"/>
          <p:nvPr/>
        </p:nvSpPr>
        <p:spPr>
          <a:xfrm>
            <a:off x="883919" y="6466085"/>
            <a:ext cx="265176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22-03-2021</a:t>
            </a:r>
          </a:p>
        </p:txBody>
      </p:sp>
      <p:sp>
        <p:nvSpPr>
          <p:cNvPr id="408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089817" y="6404290"/>
            <a:ext cx="263979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graphicFrame>
        <p:nvGraphicFramePr>
          <p:cNvPr id="409" name="Tabel"/>
          <p:cNvGraphicFramePr/>
          <p:nvPr/>
        </p:nvGraphicFramePr>
        <p:xfrm>
          <a:off x="916780" y="1738629"/>
          <a:ext cx="11217023" cy="169702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58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091">
                <a:tc gridSpan="2"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spcBef>
                          <a:spcPts val="1000"/>
                        </a:spcBef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800"/>
                      </a:pPr>
                      <a:r>
                        <a:rPr sz="2000" b="1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WORKSHOPS RONDE 1 EN 2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091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10.40 u.-11.15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2000" b="1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Workshop ronde 1 (3 ‘breakoutrooms’)</a:t>
                      </a:r>
                    </a:p>
                    <a:p>
                      <a:pPr marL="200526" indent="-200526" algn="l" defTabSz="457200">
                        <a:buSzPct val="100000"/>
                        <a:buChar char="•"/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Doorlopende leerlijn ‘Koude techniek’ (Harry Bosscher)</a:t>
                      </a:r>
                    </a:p>
                    <a:p>
                      <a:pPr marL="200526" indent="-200526" algn="l" defTabSz="457200">
                        <a:buSzPct val="100000"/>
                        <a:buChar char="•"/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Schotten doorbreken binnen HBR (Pieter vd Luit)</a:t>
                      </a:r>
                    </a:p>
                    <a:p>
                      <a:pPr marL="200526" indent="-200526" algn="l" defTabSz="457200">
                        <a:buSzPct val="100000"/>
                        <a:buChar char="•"/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Schotten doorbreken tussen mbo en vmbo (Rob Beekmans)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11.15 u.-11.30 u. 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Pauze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091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11.30 u.-12.15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2000" b="1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Workshop ronde 2 (2 ‘breakoutrooms’) </a:t>
                      </a:r>
                    </a:p>
                    <a:p>
                      <a:pPr marL="200526" indent="-200526" algn="l" defTabSz="457200">
                        <a:buSzPct val="100000"/>
                        <a:buChar char="•"/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De Nieuwe Leerweg en schotten doorbreken (Ineke Munter)</a:t>
                      </a:r>
                    </a:p>
                    <a:p>
                      <a:pPr marL="200526" indent="-200526" algn="l" defTabSz="457200">
                        <a:buSzPct val="100000"/>
                        <a:buChar char="•"/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Didactische achtergronden Stera project&amp; ZENapp (Wim Meijnen)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0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78" y="15117"/>
            <a:ext cx="1542311" cy="1537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jdelijke aanduiding voor voettekst 4"/>
          <p:cNvSpPr txBox="1"/>
          <p:nvPr/>
        </p:nvSpPr>
        <p:spPr>
          <a:xfrm>
            <a:off x="4084318" y="6404292"/>
            <a:ext cx="402336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© Landelijke vereniging van vakcolleges</a:t>
            </a:r>
          </a:p>
        </p:txBody>
      </p:sp>
      <p:sp>
        <p:nvSpPr>
          <p:cNvPr id="413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lvl1pPr>
          </a:lstStyle>
          <a:p>
            <a:r>
              <a:t>Oogsten </a:t>
            </a:r>
          </a:p>
        </p:txBody>
      </p:sp>
      <p:sp>
        <p:nvSpPr>
          <p:cNvPr id="414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838200" y="1833561"/>
            <a:ext cx="10515600" cy="4351340"/>
          </a:xfrm>
          <a:prstGeom prst="rect">
            <a:avLst/>
          </a:prstGeom>
        </p:spPr>
        <p:txBody>
          <a:bodyPr/>
          <a:lstStyle/>
          <a:p>
            <a:pPr marL="0" indent="0" algn="ctr" defTabSz="182879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chemeClr val="accent5">
                    <a:satOff val="-14857"/>
                    <a:lumOff val="-11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415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33561"/>
            <a:ext cx="6396805" cy="4264537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Tijdelijke aanduiding voor datum 3"/>
          <p:cNvSpPr txBox="1"/>
          <p:nvPr/>
        </p:nvSpPr>
        <p:spPr>
          <a:xfrm>
            <a:off x="883919" y="6404292"/>
            <a:ext cx="265176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22-03-2021</a:t>
            </a:r>
          </a:p>
        </p:txBody>
      </p:sp>
      <p:sp>
        <p:nvSpPr>
          <p:cNvPr id="417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089817" y="6404290"/>
            <a:ext cx="263979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ijdelijke aanduiding voor voettekst 4"/>
          <p:cNvSpPr txBox="1"/>
          <p:nvPr/>
        </p:nvSpPr>
        <p:spPr>
          <a:xfrm>
            <a:off x="4084318" y="6404292"/>
            <a:ext cx="402336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© Landelijke vereniging van vakcolleges</a:t>
            </a:r>
          </a:p>
        </p:txBody>
      </p:sp>
      <p:sp>
        <p:nvSpPr>
          <p:cNvPr id="420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lvl1pPr>
          </a:lstStyle>
          <a:p>
            <a:r>
              <a:t>Evaluatie </a:t>
            </a:r>
          </a:p>
        </p:txBody>
      </p:sp>
      <p:sp>
        <p:nvSpPr>
          <p:cNvPr id="421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838200" y="1833561"/>
            <a:ext cx="10515600" cy="4351340"/>
          </a:xfrm>
          <a:prstGeom prst="rect">
            <a:avLst/>
          </a:prstGeom>
        </p:spPr>
        <p:txBody>
          <a:bodyPr/>
          <a:lstStyle/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chemeClr val="accent5">
                    <a:satOff val="-14857"/>
                    <a:lumOff val="-11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Evaluatie in de chat!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chemeClr val="accent5">
                    <a:satOff val="-14857"/>
                    <a:lumOff val="-11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2400" u="sng">
                <a:solidFill>
                  <a:srgbClr val="007DBC"/>
                </a:solidFill>
                <a:uFill>
                  <a:solidFill>
                    <a:srgbClr val="007DBC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link Evaluatie studiedag 'Schotten doorbreken’</a:t>
            </a:r>
          </a:p>
        </p:txBody>
      </p:sp>
      <p:sp>
        <p:nvSpPr>
          <p:cNvPr id="422" name="Tijdelijke aanduiding voor datum 3"/>
          <p:cNvSpPr txBox="1"/>
          <p:nvPr/>
        </p:nvSpPr>
        <p:spPr>
          <a:xfrm>
            <a:off x="883919" y="6404292"/>
            <a:ext cx="265176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22-03-2021</a:t>
            </a:r>
          </a:p>
        </p:txBody>
      </p:sp>
      <p:sp>
        <p:nvSpPr>
          <p:cNvPr id="423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089817" y="6404290"/>
            <a:ext cx="263979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jdelijke aanduiding voor voettekst 4"/>
          <p:cNvSpPr txBox="1"/>
          <p:nvPr/>
        </p:nvSpPr>
        <p:spPr>
          <a:xfrm>
            <a:off x="4084318" y="6404292"/>
            <a:ext cx="402336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© Landelijke vereniging van vakcolleges</a:t>
            </a:r>
          </a:p>
        </p:txBody>
      </p:sp>
      <p:sp>
        <p:nvSpPr>
          <p:cNvPr id="426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lvl1pPr>
          </a:lstStyle>
          <a:p>
            <a:r>
              <a:t>Contact</a:t>
            </a:r>
          </a:p>
        </p:txBody>
      </p:sp>
      <p:sp>
        <p:nvSpPr>
          <p:cNvPr id="427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72000"/>
              </a:lnSpc>
              <a:buSzTx/>
              <a:buNone/>
              <a:defRPr sz="2300"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Meer informatie?</a:t>
            </a:r>
          </a:p>
          <a:p>
            <a:pPr marL="0" indent="0" algn="ctr">
              <a:lnSpc>
                <a:spcPct val="72000"/>
              </a:lnSpc>
              <a:buSzTx/>
              <a:buNone/>
              <a:defRPr sz="2300"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Landelijke Vereniging van Vakcolleges,</a:t>
            </a:r>
            <a:r>
              <a:rPr>
                <a:solidFill>
                  <a:srgbClr val="000000"/>
                </a:solidFill>
              </a:rP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www.hetvakcollege.nl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2500">
                <a:solidFill>
                  <a:schemeClr val="accent5">
                    <a:satOff val="-14857"/>
                    <a:lumOff val="-11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Kennisdelen en elkaar inspireren? Klik hier om lid te worden van de groep: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2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hlinkClick r:id="rId3"/>
              </a:rPr>
              <a:t>Vakcollege Community - voor leden LVV | Groepen | LinkedIn</a:t>
            </a:r>
            <a:r>
              <a:rPr u="none">
                <a:solidFill>
                  <a:srgbClr val="666666"/>
                </a:solidFill>
                <a:uFill>
                  <a:solidFill>
                    <a:srgbClr val="007DBC"/>
                  </a:solidFill>
                </a:uFill>
              </a:rPr>
              <a:t> </a:t>
            </a:r>
            <a:endParaRPr>
              <a:uFill>
                <a:solidFill>
                  <a:srgbClr val="007DBC"/>
                </a:solidFill>
              </a:uFill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500">
                <a:latin typeface="+mn-lt"/>
                <a:ea typeface="+mn-ea"/>
                <a:cs typeface="+mn-cs"/>
                <a:sym typeface="Helvetica"/>
              </a:defRPr>
            </a:pPr>
            <a:endParaRPr>
              <a:uFill>
                <a:solidFill>
                  <a:srgbClr val="007DBC"/>
                </a:solidFill>
              </a:uFill>
            </a:endParaRPr>
          </a:p>
          <a:p>
            <a:pPr marL="0" indent="0">
              <a:lnSpc>
                <a:spcPct val="72000"/>
              </a:lnSpc>
              <a:buSzTx/>
              <a:buNone/>
              <a:defRPr sz="2300"/>
            </a:pPr>
            <a:endParaRPr>
              <a:uFill>
                <a:solidFill>
                  <a:srgbClr val="007DBC"/>
                </a:solidFill>
              </a:uFill>
            </a:endParaRPr>
          </a:p>
          <a:p>
            <a:pPr marL="0" indent="0" algn="ctr">
              <a:lnSpc>
                <a:spcPct val="72000"/>
              </a:lnSpc>
              <a:buSzTx/>
              <a:buNone/>
              <a:defRPr sz="2300"/>
            </a:pPr>
            <a:br/>
            <a:r>
              <a:rPr sz="2700">
                <a:solidFill>
                  <a:schemeClr val="accent5">
                    <a:satOff val="-14857"/>
                    <a:lumOff val="-11764"/>
                  </a:schemeClr>
                </a:solidFill>
              </a:rPr>
              <a:t>Dank voor uw deelname aan deze studiedag!</a:t>
            </a:r>
          </a:p>
        </p:txBody>
      </p:sp>
      <p:sp>
        <p:nvSpPr>
          <p:cNvPr id="428" name="Tijdelijke aanduiding voor datum 3"/>
          <p:cNvSpPr txBox="1"/>
          <p:nvPr/>
        </p:nvSpPr>
        <p:spPr>
          <a:xfrm>
            <a:off x="883919" y="6404292"/>
            <a:ext cx="265176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22-03-2021</a:t>
            </a:r>
          </a:p>
        </p:txBody>
      </p:sp>
      <p:sp>
        <p:nvSpPr>
          <p:cNvPr id="429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089817" y="6404290"/>
            <a:ext cx="263979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ijdelijke aanduiding voor voettekst 4"/>
          <p:cNvSpPr txBox="1"/>
          <p:nvPr/>
        </p:nvSpPr>
        <p:spPr>
          <a:xfrm>
            <a:off x="4084318" y="6404292"/>
            <a:ext cx="402336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© Landelijke vereniging van vakcolleges</a:t>
            </a:r>
          </a:p>
        </p:txBody>
      </p:sp>
      <p:sp>
        <p:nvSpPr>
          <p:cNvPr id="349" name="Titel 1"/>
          <p:cNvSpPr txBox="1">
            <a:spLocks noGrp="1"/>
          </p:cNvSpPr>
          <p:nvPr>
            <p:ph type="title"/>
          </p:nvPr>
        </p:nvSpPr>
        <p:spPr>
          <a:xfrm>
            <a:off x="838200" y="1887105"/>
            <a:ext cx="10515600" cy="571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lvl1pPr>
          </a:lstStyle>
          <a:p>
            <a:r>
              <a:t>Herjan Reuten</a:t>
            </a:r>
          </a:p>
        </p:txBody>
      </p:sp>
      <p:sp>
        <p:nvSpPr>
          <p:cNvPr id="350" name="Tijdelijke aanduiding voor inhoud 2"/>
          <p:cNvSpPr txBox="1">
            <a:spLocks noGrp="1"/>
          </p:cNvSpPr>
          <p:nvPr>
            <p:ph type="body" sz="quarter" idx="1"/>
          </p:nvPr>
        </p:nvSpPr>
        <p:spPr>
          <a:xfrm>
            <a:off x="3433734" y="2597200"/>
            <a:ext cx="4593580" cy="1976084"/>
          </a:xfrm>
          <a:prstGeom prst="rect">
            <a:avLst/>
          </a:prstGeom>
        </p:spPr>
        <p:txBody>
          <a:bodyPr/>
          <a:lstStyle/>
          <a:p>
            <a:pPr marL="0" indent="0" defTabSz="795527">
              <a:lnSpc>
                <a:spcPct val="72000"/>
              </a:lnSpc>
              <a:spcBef>
                <a:spcPts val="800"/>
              </a:spcBef>
              <a:buSzTx/>
              <a:buNone/>
              <a:defRPr sz="2000"/>
            </a:pPr>
            <a:endParaRPr/>
          </a:p>
        </p:txBody>
      </p:sp>
      <p:pic>
        <p:nvPicPr>
          <p:cNvPr id="351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34" y="2597200"/>
            <a:ext cx="4502015" cy="1840410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Tijdelijke aanduiding voor datum 3"/>
          <p:cNvSpPr txBox="1"/>
          <p:nvPr/>
        </p:nvSpPr>
        <p:spPr>
          <a:xfrm>
            <a:off x="883919" y="6404292"/>
            <a:ext cx="265176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22-03-2021</a:t>
            </a:r>
          </a:p>
        </p:txBody>
      </p:sp>
      <p:sp>
        <p:nvSpPr>
          <p:cNvPr id="353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40" y="6404292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354" name="Schermafbeelding 2021-03-20 om 15.40.13.png" descr="Schermafbeelding 2021-03-20 om 15.40.13.png"/>
          <p:cNvPicPr>
            <a:picLocks noChangeAspect="1"/>
          </p:cNvPicPr>
          <p:nvPr/>
        </p:nvPicPr>
        <p:blipFill>
          <a:blip r:embed="rId3"/>
          <a:srcRect t="35578"/>
          <a:stretch>
            <a:fillRect/>
          </a:stretch>
        </p:blipFill>
        <p:spPr>
          <a:xfrm>
            <a:off x="3068081" y="4385645"/>
            <a:ext cx="6336240" cy="186482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Herjan Reuten directeur Vakcollege Noordoostpolder"/>
          <p:cNvSpPr txBox="1"/>
          <p:nvPr/>
        </p:nvSpPr>
        <p:spPr>
          <a:xfrm>
            <a:off x="1677663" y="970733"/>
            <a:ext cx="8836671" cy="1412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300">
                <a:solidFill>
                  <a:schemeClr val="accent5">
                    <a:satOff val="-14857"/>
                    <a:lumOff val="-11764"/>
                  </a:schemeClr>
                </a:solidFill>
              </a:defRPr>
            </a:lvl1pPr>
          </a:lstStyle>
          <a:p>
            <a:r>
              <a:t>Herjan Reuten directeur Vakcollege Noordoostpolder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ijdelijke aanduiding voor voettekst 4"/>
          <p:cNvSpPr txBox="1"/>
          <p:nvPr/>
        </p:nvSpPr>
        <p:spPr>
          <a:xfrm>
            <a:off x="4084320" y="6356351"/>
            <a:ext cx="4023360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spcBef>
                <a:spcPts val="600"/>
              </a:spcBef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© Landelijke vereniging van vakcolleges</a:t>
            </a:r>
          </a:p>
        </p:txBody>
      </p:sp>
      <p:sp>
        <p:nvSpPr>
          <p:cNvPr id="358" name="Titel 1"/>
          <p:cNvSpPr txBox="1">
            <a:spLocks noGrp="1"/>
          </p:cNvSpPr>
          <p:nvPr>
            <p:ph type="title"/>
          </p:nvPr>
        </p:nvSpPr>
        <p:spPr>
          <a:xfrm>
            <a:off x="838200" y="-125923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Even voorstellen</a:t>
            </a:r>
          </a:p>
        </p:txBody>
      </p:sp>
      <p:sp>
        <p:nvSpPr>
          <p:cNvPr id="359" name="Tijdelijke aanduiding voor datum 3"/>
          <p:cNvSpPr txBox="1"/>
          <p:nvPr/>
        </p:nvSpPr>
        <p:spPr>
          <a:xfrm>
            <a:off x="883919" y="6356351"/>
            <a:ext cx="2651762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spcBef>
                <a:spcPts val="600"/>
              </a:spcBef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22-03-2021</a:t>
            </a:r>
          </a:p>
        </p:txBody>
      </p:sp>
      <p:sp>
        <p:nvSpPr>
          <p:cNvPr id="360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38" y="6404290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>
              <a:spcBef>
                <a:spcPts val="600"/>
              </a:spcBef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361" name="picture.jpg" descr="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55" y="1335342"/>
            <a:ext cx="5061191" cy="3775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41" y="1330540"/>
            <a:ext cx="2505918" cy="3785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G_1400.png" descr="IMG_14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921" y="1335342"/>
            <a:ext cx="2831615" cy="3775484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Herjan Reuten directeur…"/>
          <p:cNvSpPr txBox="1"/>
          <p:nvPr/>
        </p:nvSpPr>
        <p:spPr>
          <a:xfrm>
            <a:off x="753705" y="5418218"/>
            <a:ext cx="2959292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Herjan Reuten directeur </a:t>
            </a:r>
          </a:p>
          <a:p>
            <a:pPr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Vakcollege Noordoostpolder</a:t>
            </a:r>
          </a:p>
        </p:txBody>
      </p:sp>
      <p:sp>
        <p:nvSpPr>
          <p:cNvPr id="365" name="Rolf Mulder directeur…"/>
          <p:cNvSpPr txBox="1"/>
          <p:nvPr/>
        </p:nvSpPr>
        <p:spPr>
          <a:xfrm>
            <a:off x="4010890" y="5418218"/>
            <a:ext cx="2289343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Rolf Mulder directeur </a:t>
            </a:r>
          </a:p>
          <a:p>
            <a:pPr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Hondsrug College</a:t>
            </a:r>
          </a:p>
        </p:txBody>
      </p:sp>
      <p:sp>
        <p:nvSpPr>
          <p:cNvPr id="366" name="Muriël Daal…"/>
          <p:cNvSpPr txBox="1"/>
          <p:nvPr/>
        </p:nvSpPr>
        <p:spPr>
          <a:xfrm>
            <a:off x="7210442" y="5378770"/>
            <a:ext cx="3531239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Muriël Daal </a:t>
            </a:r>
          </a:p>
          <a:p>
            <a:pPr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onderwijsadviseur </a:t>
            </a:r>
          </a:p>
          <a:p>
            <a:pPr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Landelijke vereniging Vakcolleges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ijdelijke aanduiding voor voettekst 4"/>
          <p:cNvSpPr txBox="1"/>
          <p:nvPr/>
        </p:nvSpPr>
        <p:spPr>
          <a:xfrm>
            <a:off x="4084318" y="6404292"/>
            <a:ext cx="402336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© Landelijke vereniging van vakcolleges</a:t>
            </a:r>
          </a:p>
        </p:txBody>
      </p:sp>
      <p:sp>
        <p:nvSpPr>
          <p:cNvPr id="369" name="Tijdelijke aanduiding voor datum 3"/>
          <p:cNvSpPr txBox="1"/>
          <p:nvPr/>
        </p:nvSpPr>
        <p:spPr>
          <a:xfrm>
            <a:off x="883919" y="6404292"/>
            <a:ext cx="265176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22-03-2021</a:t>
            </a:r>
          </a:p>
        </p:txBody>
      </p:sp>
      <p:sp>
        <p:nvSpPr>
          <p:cNvPr id="370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38" y="6404290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aphicFrame>
        <p:nvGraphicFramePr>
          <p:cNvPr id="371" name="Tabel 2"/>
          <p:cNvGraphicFramePr/>
          <p:nvPr>
            <p:extLst>
              <p:ext uri="{D42A27DB-BD31-4B8C-83A1-F6EECF244321}">
                <p14:modId xmlns:p14="http://schemas.microsoft.com/office/powerpoint/2010/main" val="3037158086"/>
              </p:ext>
            </p:extLst>
          </p:nvPr>
        </p:nvGraphicFramePr>
        <p:xfrm>
          <a:off x="511599" y="1622933"/>
          <a:ext cx="4510863" cy="455795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1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VC </a:t>
                      </a:r>
                      <a:r>
                        <a:rPr sz="20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Noordoostpolder</a:t>
                      </a:r>
                      <a:endParaRPr sz="2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Hondsrug College</a:t>
                      </a: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Gomarus</a:t>
                      </a: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College</a:t>
                      </a: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csg Bogerman</a:t>
                      </a: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ROC Friese Poort </a:t>
                      </a: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Pieter Zandt sg</a:t>
                      </a: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VC Maarsbergen</a:t>
                      </a: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Thamen</a:t>
                      </a: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Greijdanus College</a:t>
                      </a: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Chr. College Groevenbeek </a:t>
                      </a: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7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Landelijke Vereniging Vakcolleges</a:t>
                      </a: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Caleido-ISK</a:t>
                      </a: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Meijnen Advies</a:t>
                      </a: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ROC Friese Poort</a:t>
                      </a: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20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Munter</a:t>
                      </a: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0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Advies</a:t>
                      </a:r>
                      <a:endParaRPr sz="2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horzOverflow="overflow">
                    <a:solidFill>
                      <a:srgbClr val="77C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37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334" y="1656809"/>
            <a:ext cx="6735302" cy="4490201"/>
          </a:xfrm>
          <a:prstGeom prst="rect">
            <a:avLst/>
          </a:prstGeom>
          <a:ln w="31750">
            <a:solidFill>
              <a:srgbClr val="27A8E0"/>
            </a:solidFill>
          </a:ln>
        </p:spPr>
      </p:pic>
      <p:sp>
        <p:nvSpPr>
          <p:cNvPr id="373" name="Titel 1"/>
          <p:cNvSpPr txBox="1">
            <a:spLocks noGrp="1"/>
          </p:cNvSpPr>
          <p:nvPr>
            <p:ph type="title"/>
          </p:nvPr>
        </p:nvSpPr>
        <p:spPr>
          <a:xfrm>
            <a:off x="511599" y="331246"/>
            <a:ext cx="111149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lvl1pPr>
          </a:lstStyle>
          <a:p>
            <a:r>
              <a:rPr dirty="0"/>
              <a:t>We </a:t>
            </a:r>
            <a:r>
              <a:rPr dirty="0" err="1"/>
              <a:t>zijn</a:t>
            </a:r>
            <a:r>
              <a:rPr dirty="0"/>
              <a:t> in </a:t>
            </a:r>
            <a:r>
              <a:rPr dirty="0" err="1"/>
              <a:t>goed</a:t>
            </a:r>
            <a:r>
              <a:rPr dirty="0"/>
              <a:t> </a:t>
            </a:r>
            <a:r>
              <a:rPr dirty="0" err="1"/>
              <a:t>gezelschap</a:t>
            </a:r>
            <a:r>
              <a:rPr dirty="0"/>
              <a:t> online!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ijdelijke aanduiding voor voettekst 4"/>
          <p:cNvSpPr txBox="1"/>
          <p:nvPr/>
        </p:nvSpPr>
        <p:spPr>
          <a:xfrm>
            <a:off x="4084318" y="6404292"/>
            <a:ext cx="402336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© Landelijke vereniging van vakcolleges</a:t>
            </a:r>
          </a:p>
        </p:txBody>
      </p:sp>
      <p:sp>
        <p:nvSpPr>
          <p:cNvPr id="376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838200" y="718922"/>
            <a:ext cx="10515600" cy="545804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endParaRPr/>
          </a:p>
          <a:p>
            <a:pPr marL="0" indent="0">
              <a:buSzTx/>
              <a:buNone/>
              <a:defRPr sz="3600"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Doelen Schotten doorbreken:</a:t>
            </a:r>
          </a:p>
          <a:p>
            <a:pPr>
              <a:defRPr sz="3400"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Inspireren door delen ‘good practices’ </a:t>
            </a:r>
          </a:p>
          <a:p>
            <a:pPr>
              <a:defRPr sz="3400"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Uitwisselen/Netwerken/Verbinden</a:t>
            </a:r>
          </a:p>
          <a:p>
            <a:pPr>
              <a:defRPr sz="3400">
                <a:solidFill>
                  <a:schemeClr val="accent5">
                    <a:satOff val="-14857"/>
                    <a:lumOff val="-11764"/>
                  </a:schemeClr>
                </a:solidFill>
              </a:defRPr>
            </a:pPr>
            <a:r>
              <a:t>Plezier hebben!</a:t>
            </a:r>
          </a:p>
        </p:txBody>
      </p:sp>
      <p:sp>
        <p:nvSpPr>
          <p:cNvPr id="377" name="Tijdelijke aanduiding voor datum 3"/>
          <p:cNvSpPr txBox="1"/>
          <p:nvPr/>
        </p:nvSpPr>
        <p:spPr>
          <a:xfrm>
            <a:off x="883919" y="6404292"/>
            <a:ext cx="265176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22-03-2021</a:t>
            </a:r>
          </a:p>
        </p:txBody>
      </p:sp>
      <p:sp>
        <p:nvSpPr>
          <p:cNvPr id="378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40" y="6404292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379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328" y="2760224"/>
            <a:ext cx="2768602" cy="2768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ijdelijke aanduiding voor voettekst 4"/>
          <p:cNvSpPr txBox="1"/>
          <p:nvPr/>
        </p:nvSpPr>
        <p:spPr>
          <a:xfrm>
            <a:off x="4084318" y="6404292"/>
            <a:ext cx="402336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© Landelijke vereniging van vakcolleges</a:t>
            </a:r>
          </a:p>
        </p:txBody>
      </p:sp>
      <p:sp>
        <p:nvSpPr>
          <p:cNvPr id="382" name="Tijdelijke aanduiding voor datum 3"/>
          <p:cNvSpPr txBox="1"/>
          <p:nvPr/>
        </p:nvSpPr>
        <p:spPr>
          <a:xfrm>
            <a:off x="883919" y="6466085"/>
            <a:ext cx="265176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22-03-2021</a:t>
            </a:r>
          </a:p>
        </p:txBody>
      </p:sp>
      <p:sp>
        <p:nvSpPr>
          <p:cNvPr id="383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40" y="6404292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aphicFrame>
        <p:nvGraphicFramePr>
          <p:cNvPr id="384" name="Tabel"/>
          <p:cNvGraphicFramePr/>
          <p:nvPr/>
        </p:nvGraphicFramePr>
        <p:xfrm>
          <a:off x="902751" y="1441786"/>
          <a:ext cx="9111910" cy="447642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58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091">
                <a:tc gridSpan="2"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1000"/>
                        </a:spcBef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800"/>
                      </a:pPr>
                      <a:r>
                        <a:rPr sz="2000" b="1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Studiedag ‘Schotten doorbreken’ op 22 maart 2021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091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9.45 u.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Inloop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562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10.00 u.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Opening door Herjan Reuten, directeur </a:t>
                      </a:r>
                    </a:p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van Vakcollege Noordoostpolder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562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10.20 u.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Keynote door Rolf Mulder, directeur </a:t>
                      </a:r>
                    </a:p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van het Hondsrug College</a:t>
                      </a:r>
                      <a:r>
                        <a:rPr>
                          <a:uFill>
                            <a:solidFill>
                              <a:srgbClr val="C0504D"/>
                            </a:solidFill>
                          </a:uFill>
                        </a:rPr>
                        <a:t> 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091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10.40 u.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Workshop-ronde 1 (3 workshops)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11.15 u.-11.30 u. 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Pauze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091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11.30 u.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Workshop-ronde 2 (2 workshops)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091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12.15 u.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Plenair oogsten / evaluatie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091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12.30 u.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</a:tabLst>
                        <a:defRPr sz="1800"/>
                      </a:pPr>
                      <a:r>
                        <a:rPr sz="2000">
                          <a:solidFill>
                            <a:schemeClr val="accent5">
                              <a:satOff val="-14857"/>
                              <a:lumOff val="-11764"/>
                            </a:schemeClr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Afronden 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85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78" y="15117"/>
            <a:ext cx="1542311" cy="1537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jdelijke aanduiding voor voettekst 4"/>
          <p:cNvSpPr txBox="1"/>
          <p:nvPr/>
        </p:nvSpPr>
        <p:spPr>
          <a:xfrm>
            <a:off x="4084318" y="6404292"/>
            <a:ext cx="402336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© Landelijke vereniging van vakcolleges</a:t>
            </a:r>
          </a:p>
        </p:txBody>
      </p:sp>
      <p:sp>
        <p:nvSpPr>
          <p:cNvPr id="388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lvl1pPr>
          </a:lstStyle>
          <a:p>
            <a:r>
              <a:t>Rolf Mulder (keynote)</a:t>
            </a:r>
          </a:p>
        </p:txBody>
      </p:sp>
      <p:sp>
        <p:nvSpPr>
          <p:cNvPr id="389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 defTabSz="365759">
              <a:lnSpc>
                <a:spcPct val="72000"/>
              </a:lnSpc>
              <a:spcBef>
                <a:spcPts val="400"/>
              </a:spcBef>
              <a:buSzTx/>
              <a:buNone/>
              <a:defRPr sz="900"/>
            </a:pPr>
            <a:endParaRPr/>
          </a:p>
        </p:txBody>
      </p:sp>
      <p:pic>
        <p:nvPicPr>
          <p:cNvPr id="390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107560" cy="4264536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Tijdelijke aanduiding voor datum 3"/>
          <p:cNvSpPr txBox="1"/>
          <p:nvPr/>
        </p:nvSpPr>
        <p:spPr>
          <a:xfrm>
            <a:off x="883919" y="6404292"/>
            <a:ext cx="265176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22-03-2021</a:t>
            </a:r>
          </a:p>
        </p:txBody>
      </p:sp>
      <p:sp>
        <p:nvSpPr>
          <p:cNvPr id="392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40" y="6404292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ijdelijke aanduiding voor voettekst 4"/>
          <p:cNvSpPr txBox="1"/>
          <p:nvPr/>
        </p:nvSpPr>
        <p:spPr>
          <a:xfrm>
            <a:off x="4084318" y="6404292"/>
            <a:ext cx="402336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© Landelijke vereniging van vakcolleges</a:t>
            </a:r>
          </a:p>
        </p:txBody>
      </p:sp>
      <p:sp>
        <p:nvSpPr>
          <p:cNvPr id="395" name="Tijdelijke aanduiding voor datum 3"/>
          <p:cNvSpPr txBox="1"/>
          <p:nvPr/>
        </p:nvSpPr>
        <p:spPr>
          <a:xfrm>
            <a:off x="883919" y="6404292"/>
            <a:ext cx="265176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22-03-2021</a:t>
            </a:r>
          </a:p>
        </p:txBody>
      </p:sp>
      <p:sp>
        <p:nvSpPr>
          <p:cNvPr id="396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40" y="6404292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397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22" y="-102144"/>
            <a:ext cx="10075655" cy="6410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ijdelijke aanduiding voor voettekst 4"/>
          <p:cNvSpPr txBox="1"/>
          <p:nvPr/>
        </p:nvSpPr>
        <p:spPr>
          <a:xfrm>
            <a:off x="4084318" y="6404292"/>
            <a:ext cx="402336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© Landelijke vereniging van vakcolleges</a:t>
            </a:r>
          </a:p>
        </p:txBody>
      </p:sp>
      <p:sp>
        <p:nvSpPr>
          <p:cNvPr id="400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satOff val="-14857"/>
                    <a:lumOff val="-11764"/>
                  </a:schemeClr>
                </a:solidFill>
              </a:defRPr>
            </a:lvl1pPr>
          </a:lstStyle>
          <a:p>
            <a:r>
              <a:t>Praktisch</a:t>
            </a:r>
          </a:p>
        </p:txBody>
      </p:sp>
      <p:sp>
        <p:nvSpPr>
          <p:cNvPr id="401" name="Tijdelijke aanduiding voor datum 3"/>
          <p:cNvSpPr txBox="1"/>
          <p:nvPr/>
        </p:nvSpPr>
        <p:spPr>
          <a:xfrm>
            <a:off x="883919" y="6404292"/>
            <a:ext cx="265176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22-03-2021</a:t>
            </a:r>
          </a:p>
        </p:txBody>
      </p:sp>
      <p:sp>
        <p:nvSpPr>
          <p:cNvPr id="402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40" y="6404292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403" name="Automatische indeling in de ‘breakoutrooms’…"/>
          <p:cNvSpPr txBox="1"/>
          <p:nvPr/>
        </p:nvSpPr>
        <p:spPr>
          <a:xfrm>
            <a:off x="530409" y="1905952"/>
            <a:ext cx="10305585" cy="345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5" indent="-280735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chemeClr val="accent5">
                    <a:satOff val="-14857"/>
                    <a:lumOff val="-11764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Automatische indeling in de ‘breakoutrooms’</a:t>
            </a:r>
          </a:p>
          <a:p>
            <a:pPr marL="280735" indent="-280735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chemeClr val="accent5">
                    <a:satOff val="-14857"/>
                    <a:lumOff val="-11764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Uw reactie graag via de chat</a:t>
            </a:r>
          </a:p>
          <a:p>
            <a:pPr marL="280735" indent="-280735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chemeClr val="accent5">
                    <a:satOff val="-14857"/>
                    <a:lumOff val="-11764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Microfoon inschakelen om te reageren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pPr>
            <a:endParaRPr>
              <a:solidFill>
                <a:schemeClr val="accent5">
                  <a:satOff val="-14857"/>
                  <a:lumOff val="-11764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pPr>
            <a:endParaRPr>
              <a:solidFill>
                <a:schemeClr val="accent5">
                  <a:satOff val="-14857"/>
                  <a:lumOff val="-11764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pPr>
            <a:endParaRPr>
              <a:solidFill>
                <a:schemeClr val="accent5">
                  <a:satOff val="-14857"/>
                  <a:lumOff val="-11764"/>
                </a:schemeClr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chemeClr val="accent5">
                    <a:satOff val="-14857"/>
                    <a:lumOff val="-11764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Evaluatie rond 12.15 u &amp; in de chat!</a:t>
            </a:r>
          </a:p>
        </p:txBody>
      </p:sp>
      <p:pic>
        <p:nvPicPr>
          <p:cNvPr id="40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08" y="3576001"/>
            <a:ext cx="6181728" cy="942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4A7236D4FF6E4C815FA9266A2F5D44" ma:contentTypeVersion="12" ma:contentTypeDescription="Een nieuw document maken." ma:contentTypeScope="" ma:versionID="c05318cf6623903e7a79f1ab75599a09">
  <xsd:schema xmlns:xsd="http://www.w3.org/2001/XMLSchema" xmlns:xs="http://www.w3.org/2001/XMLSchema" xmlns:p="http://schemas.microsoft.com/office/2006/metadata/properties" xmlns:ns2="b0383cd6-e20e-45d1-9b4d-c2d2a8846ea5" xmlns:ns3="c3dea136-8afe-4392-83ae-4514c0ab698c" targetNamespace="http://schemas.microsoft.com/office/2006/metadata/properties" ma:root="true" ma:fieldsID="b1247ee7f20b8da8445aabd9ba415219" ns2:_="" ns3:_="">
    <xsd:import namespace="b0383cd6-e20e-45d1-9b4d-c2d2a8846ea5"/>
    <xsd:import namespace="c3dea136-8afe-4392-83ae-4514c0ab69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83cd6-e20e-45d1-9b4d-c2d2a8846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ea136-8afe-4392-83ae-4514c0ab69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C9E68A-EB6C-41D4-AA20-1AE5C37C3E49}">
  <ds:schemaRefs>
    <ds:schemaRef ds:uri="http://purl.org/dc/terms/"/>
    <ds:schemaRef ds:uri="c3dea136-8afe-4392-83ae-4514c0ab698c"/>
    <ds:schemaRef ds:uri="b0383cd6-e20e-45d1-9b4d-c2d2a8846ea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7A271F-F2BE-4860-880D-9D6F6C0332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C74E78-6F5D-4151-883F-82E081B2C0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383cd6-e20e-45d1-9b4d-c2d2a8846ea5"/>
    <ds:schemaRef ds:uri="c3dea136-8afe-4392-83ae-4514c0ab69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Breedbeeld</PresentationFormat>
  <Paragraphs>125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Verdana</vt:lpstr>
      <vt:lpstr>Kantoorthema</vt:lpstr>
      <vt:lpstr>Studiedag  ‘Schotten doorbreken’!</vt:lpstr>
      <vt:lpstr>Herjan Reuten</vt:lpstr>
      <vt:lpstr>Even voorstellen</vt:lpstr>
      <vt:lpstr>We zijn in goed gezelschap online!</vt:lpstr>
      <vt:lpstr>PowerPoint-presentatie</vt:lpstr>
      <vt:lpstr>PowerPoint-presentatie</vt:lpstr>
      <vt:lpstr>Rolf Mulder (keynote)</vt:lpstr>
      <vt:lpstr>PowerPoint-presentatie</vt:lpstr>
      <vt:lpstr>Praktisch</vt:lpstr>
      <vt:lpstr>PowerPoint-presentatie</vt:lpstr>
      <vt:lpstr>Oogsten </vt:lpstr>
      <vt:lpstr>Evaluatie 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Studiedag  ‘Schotten doorbreken’!</dc:title>
  <cp:lastModifiedBy>Ineke Veerkamp</cp:lastModifiedBy>
  <cp:revision>1</cp:revision>
  <dcterms:modified xsi:type="dcterms:W3CDTF">2021-03-24T19:41:15Z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0x010100A54A7236D4FF6E4C815FA9266A2F5D44</vt:lpwstr>
  </property>
</Properties>
</file>