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3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9E2"/>
    <a:srgbClr val="C19566"/>
    <a:srgbClr val="016838"/>
    <a:srgbClr val="8DC73F"/>
    <a:srgbClr val="47628D"/>
    <a:srgbClr val="007CAF"/>
    <a:srgbClr val="03B8EE"/>
    <a:srgbClr val="974396"/>
    <a:srgbClr val="EC228F"/>
    <a:srgbClr val="027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A33CC-200E-4D45-AA72-8F084A84ACFC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93BED8E-3EE2-47EA-8C5A-A23BC2BC681C}">
      <dgm:prSet phldrT="[Tekst]"/>
      <dgm:spPr/>
      <dgm:t>
        <a:bodyPr/>
        <a:lstStyle/>
        <a:p>
          <a:r>
            <a:rPr lang="nl-NL" dirty="0" smtClean="0"/>
            <a:t>syllabus</a:t>
          </a:r>
          <a:endParaRPr lang="nl-NL" dirty="0"/>
        </a:p>
      </dgm:t>
    </dgm:pt>
    <dgm:pt modelId="{F5354600-0428-4B58-BFE2-6BB2451927B9}" type="parTrans" cxnId="{F1EB59DC-2672-4FDF-9A23-23AE20F4B4DE}">
      <dgm:prSet/>
      <dgm:spPr/>
      <dgm:t>
        <a:bodyPr/>
        <a:lstStyle/>
        <a:p>
          <a:endParaRPr lang="nl-NL"/>
        </a:p>
      </dgm:t>
    </dgm:pt>
    <dgm:pt modelId="{094A1C9A-FEA8-4841-96F2-99DADACEFE83}" type="sibTrans" cxnId="{F1EB59DC-2672-4FDF-9A23-23AE20F4B4DE}">
      <dgm:prSet/>
      <dgm:spPr/>
      <dgm:t>
        <a:bodyPr/>
        <a:lstStyle/>
        <a:p>
          <a:endParaRPr lang="nl-NL"/>
        </a:p>
      </dgm:t>
    </dgm:pt>
    <dgm:pt modelId="{68FA8C52-2B89-41E9-AE58-67D75251C0B6}">
      <dgm:prSet phldrT="[Tekst]"/>
      <dgm:spPr>
        <a:solidFill>
          <a:srgbClr val="8DC63E"/>
        </a:solidFill>
      </dgm:spPr>
      <dgm:t>
        <a:bodyPr/>
        <a:lstStyle/>
        <a:p>
          <a:r>
            <a:rPr lang="nl-NL" b="1" dirty="0" smtClean="0"/>
            <a:t>P/HBR</a:t>
          </a:r>
        </a:p>
        <a:p>
          <a:r>
            <a:rPr lang="nl-NL" b="1" dirty="0" smtClean="0"/>
            <a:t>2.1.4</a:t>
          </a:r>
          <a:endParaRPr lang="nl-NL" dirty="0"/>
        </a:p>
      </dgm:t>
    </dgm:pt>
    <dgm:pt modelId="{A47EB804-A963-47B7-AE0B-A505AC56E2B1}" type="parTrans" cxnId="{0172EBF0-2F5F-434B-BCA4-17ACE7612EC7}">
      <dgm:prSet/>
      <dgm:spPr/>
      <dgm:t>
        <a:bodyPr/>
        <a:lstStyle/>
        <a:p>
          <a:endParaRPr lang="nl-NL"/>
        </a:p>
      </dgm:t>
    </dgm:pt>
    <dgm:pt modelId="{10D81D2D-444B-440E-A87C-E73D171BAC1B}" type="sibTrans" cxnId="{0172EBF0-2F5F-434B-BCA4-17ACE7612EC7}">
      <dgm:prSet/>
      <dgm:spPr/>
      <dgm:t>
        <a:bodyPr/>
        <a:lstStyle/>
        <a:p>
          <a:endParaRPr lang="nl-NL"/>
        </a:p>
      </dgm:t>
    </dgm:pt>
    <dgm:pt modelId="{4FC85CD9-97FD-4B6A-86F5-2EB2E9865B99}">
      <dgm:prSet phldrT="[Tekst]"/>
      <dgm:spPr>
        <a:solidFill>
          <a:srgbClr val="006738"/>
        </a:solidFill>
      </dgm:spPr>
      <dgm:t>
        <a:bodyPr/>
        <a:lstStyle/>
        <a:p>
          <a:r>
            <a:rPr lang="nl-NL" b="1" dirty="0" smtClean="0"/>
            <a:t>P/HBR</a:t>
          </a:r>
        </a:p>
        <a:p>
          <a:r>
            <a:rPr lang="nl-NL" b="1" dirty="0" smtClean="0"/>
            <a:t>3.2.3</a:t>
          </a:r>
          <a:endParaRPr lang="nl-NL" b="1" dirty="0"/>
        </a:p>
      </dgm:t>
    </dgm:pt>
    <dgm:pt modelId="{C4782579-A998-4645-954F-3ED5C9F8D30B}" type="parTrans" cxnId="{9EA8D606-161D-4071-97DB-129BC5CBC837}">
      <dgm:prSet/>
      <dgm:spPr/>
      <dgm:t>
        <a:bodyPr/>
        <a:lstStyle/>
        <a:p>
          <a:endParaRPr lang="nl-NL"/>
        </a:p>
      </dgm:t>
    </dgm:pt>
    <dgm:pt modelId="{6FE46104-7248-49C0-B2BA-13656A7CB05F}" type="sibTrans" cxnId="{9EA8D606-161D-4071-97DB-129BC5CBC837}">
      <dgm:prSet/>
      <dgm:spPr/>
      <dgm:t>
        <a:bodyPr/>
        <a:lstStyle/>
        <a:p>
          <a:endParaRPr lang="nl-NL"/>
        </a:p>
      </dgm:t>
    </dgm:pt>
    <dgm:pt modelId="{6482F48D-7871-4B45-945B-BAC826F20D9F}">
      <dgm:prSet phldrT="[Tekst]"/>
      <dgm:spPr>
        <a:solidFill>
          <a:srgbClr val="C4996C"/>
        </a:solidFill>
      </dgm:spPr>
      <dgm:t>
        <a:bodyPr/>
        <a:lstStyle/>
        <a:p>
          <a:r>
            <a:rPr lang="nl-NL" b="1" dirty="0" smtClean="0"/>
            <a:t>P/HBR</a:t>
          </a:r>
        </a:p>
        <a:p>
          <a:r>
            <a:rPr lang="nl-NL" b="1" dirty="0" smtClean="0"/>
            <a:t>2.2.4</a:t>
          </a:r>
          <a:endParaRPr lang="nl-NL" dirty="0"/>
        </a:p>
      </dgm:t>
    </dgm:pt>
    <dgm:pt modelId="{0F836F58-9922-41A5-95B3-BDCF05CFC352}" type="parTrans" cxnId="{9A3F0BBB-386F-42C7-A07D-9C74069D3AA2}">
      <dgm:prSet/>
      <dgm:spPr/>
      <dgm:t>
        <a:bodyPr/>
        <a:lstStyle/>
        <a:p>
          <a:endParaRPr lang="nl-NL"/>
        </a:p>
      </dgm:t>
    </dgm:pt>
    <dgm:pt modelId="{4C0B6785-FE0F-46B9-90B0-CBFD7BCDD099}" type="sibTrans" cxnId="{9A3F0BBB-386F-42C7-A07D-9C74069D3AA2}">
      <dgm:prSet/>
      <dgm:spPr/>
      <dgm:t>
        <a:bodyPr/>
        <a:lstStyle/>
        <a:p>
          <a:endParaRPr lang="nl-NL"/>
        </a:p>
      </dgm:t>
    </dgm:pt>
    <dgm:pt modelId="{B5A82052-38E8-4482-8530-55F2BF913ED8}">
      <dgm:prSet phldrT="[Tekst]"/>
      <dgm:spPr/>
      <dgm:t>
        <a:bodyPr/>
        <a:lstStyle/>
        <a:p>
          <a:r>
            <a:rPr lang="nl-NL" dirty="0" smtClean="0"/>
            <a:t>workshop</a:t>
          </a:r>
          <a:endParaRPr lang="nl-NL" dirty="0"/>
        </a:p>
      </dgm:t>
    </dgm:pt>
    <dgm:pt modelId="{C3FE3F6B-1DB8-4AFD-A0EA-4125C657CE86}" type="parTrans" cxnId="{03711A12-200B-4C54-AB86-4D692439BF50}">
      <dgm:prSet/>
      <dgm:spPr/>
      <dgm:t>
        <a:bodyPr/>
        <a:lstStyle/>
        <a:p>
          <a:endParaRPr lang="nl-NL"/>
        </a:p>
      </dgm:t>
    </dgm:pt>
    <dgm:pt modelId="{A79F7DEE-302B-4427-89C7-5061CEA98F88}" type="sibTrans" cxnId="{03711A12-200B-4C54-AB86-4D692439BF50}">
      <dgm:prSet/>
      <dgm:spPr/>
      <dgm:t>
        <a:bodyPr/>
        <a:lstStyle/>
        <a:p>
          <a:endParaRPr lang="nl-NL"/>
        </a:p>
      </dgm:t>
    </dgm:pt>
    <dgm:pt modelId="{E71D0D8A-AB1F-4F4D-803A-52CE72395D31}">
      <dgm:prSet phldrT="[Tekst]"/>
      <dgm:spPr>
        <a:solidFill>
          <a:srgbClr val="27A9E2"/>
        </a:solidFill>
      </dgm:spPr>
      <dgm:t>
        <a:bodyPr/>
        <a:lstStyle/>
        <a:p>
          <a:r>
            <a:rPr lang="nl-NL" dirty="0" smtClean="0"/>
            <a:t>eigen</a:t>
          </a:r>
          <a:endParaRPr lang="nl-NL" dirty="0"/>
        </a:p>
      </dgm:t>
    </dgm:pt>
    <dgm:pt modelId="{F695AE5F-A747-4595-9EA8-3B05DC487BA2}" type="parTrans" cxnId="{6AEE49D6-E2AC-412B-9A59-C1DACF90C84A}">
      <dgm:prSet/>
      <dgm:spPr/>
      <dgm:t>
        <a:bodyPr/>
        <a:lstStyle/>
        <a:p>
          <a:endParaRPr lang="nl-NL"/>
        </a:p>
      </dgm:t>
    </dgm:pt>
    <dgm:pt modelId="{44073C9F-7798-48F2-92E0-E57ADA16BD7D}" type="sibTrans" cxnId="{6AEE49D6-E2AC-412B-9A59-C1DACF90C84A}">
      <dgm:prSet/>
      <dgm:spPr/>
      <dgm:t>
        <a:bodyPr/>
        <a:lstStyle/>
        <a:p>
          <a:endParaRPr lang="nl-NL"/>
        </a:p>
      </dgm:t>
    </dgm:pt>
    <dgm:pt modelId="{043C7A56-B3A7-496A-819C-779409A7E0B6}">
      <dgm:prSet phldrT="[Tekst]"/>
      <dgm:spPr>
        <a:solidFill>
          <a:srgbClr val="C4996C"/>
        </a:solidFill>
      </dgm:spPr>
      <dgm:t>
        <a:bodyPr/>
        <a:lstStyle/>
        <a:p>
          <a:pPr algn="l"/>
          <a:r>
            <a:rPr lang="nl-NL" dirty="0" smtClean="0"/>
            <a:t>wijze</a:t>
          </a:r>
          <a:endParaRPr lang="nl-NL" dirty="0"/>
        </a:p>
      </dgm:t>
    </dgm:pt>
    <dgm:pt modelId="{B3AB1B5A-D867-4D48-9F79-B08FA4E6D1DC}" type="parTrans" cxnId="{BE12976B-5A8A-46F9-B61D-56584C33C25F}">
      <dgm:prSet/>
      <dgm:spPr/>
      <dgm:t>
        <a:bodyPr/>
        <a:lstStyle/>
        <a:p>
          <a:endParaRPr lang="nl-NL"/>
        </a:p>
      </dgm:t>
    </dgm:pt>
    <dgm:pt modelId="{15966233-1864-494F-ADE8-2CB01595122E}" type="sibTrans" cxnId="{BE12976B-5A8A-46F9-B61D-56584C33C25F}">
      <dgm:prSet/>
      <dgm:spPr/>
      <dgm:t>
        <a:bodyPr/>
        <a:lstStyle/>
        <a:p>
          <a:endParaRPr lang="nl-NL"/>
        </a:p>
      </dgm:t>
    </dgm:pt>
    <dgm:pt modelId="{B2B503A8-4DAC-44FD-8BF5-1F00E3FFEA70}">
      <dgm:prSet phldrT="[Tekst]"/>
      <dgm:spPr/>
      <dgm:t>
        <a:bodyPr/>
        <a:lstStyle/>
        <a:p>
          <a:r>
            <a:rPr lang="nl-NL" dirty="0" smtClean="0"/>
            <a:t>eindresultaat</a:t>
          </a:r>
          <a:endParaRPr lang="nl-NL" dirty="0"/>
        </a:p>
      </dgm:t>
    </dgm:pt>
    <dgm:pt modelId="{968C581F-804B-41A1-8671-639F37669DE4}" type="parTrans" cxnId="{8E30E572-D852-4173-8CFB-B006A2ACD37A}">
      <dgm:prSet/>
      <dgm:spPr/>
      <dgm:t>
        <a:bodyPr/>
        <a:lstStyle/>
        <a:p>
          <a:endParaRPr lang="nl-NL"/>
        </a:p>
      </dgm:t>
    </dgm:pt>
    <dgm:pt modelId="{54F20161-ECDB-4477-A240-46EBAFB2F9FD}" type="sibTrans" cxnId="{8E30E572-D852-4173-8CFB-B006A2ACD37A}">
      <dgm:prSet/>
      <dgm:spPr/>
      <dgm:t>
        <a:bodyPr/>
        <a:lstStyle/>
        <a:p>
          <a:endParaRPr lang="nl-NL"/>
        </a:p>
      </dgm:t>
    </dgm:pt>
    <dgm:pt modelId="{7E67A48D-3610-4095-B853-A8D9EE705A0A}">
      <dgm:prSet phldrT="[Tekst]" custT="1"/>
      <dgm:spPr>
        <a:solidFill>
          <a:srgbClr val="25AAE1"/>
        </a:solidFill>
      </dgm:spPr>
      <dgm:t>
        <a:bodyPr/>
        <a:lstStyle/>
        <a:p>
          <a:r>
            <a:rPr lang="nl-NL" sz="1800" b="1" dirty="0" smtClean="0">
              <a:solidFill>
                <a:schemeClr val="tx1"/>
              </a:solidFill>
            </a:rPr>
            <a:t>Toepassingsgericht</a:t>
          </a:r>
        </a:p>
        <a:p>
          <a:r>
            <a:rPr lang="nl-NL" sz="1800" b="1" dirty="0" smtClean="0">
              <a:solidFill>
                <a:schemeClr val="tx1"/>
              </a:solidFill>
            </a:rPr>
            <a:t>onderwijs</a:t>
          </a:r>
          <a:endParaRPr lang="nl-NL" sz="1800" b="1" dirty="0">
            <a:solidFill>
              <a:schemeClr val="tx1"/>
            </a:solidFill>
          </a:endParaRPr>
        </a:p>
      </dgm:t>
    </dgm:pt>
    <dgm:pt modelId="{71EE4D2C-28C8-441F-988E-C0C254AC64AB}" type="parTrans" cxnId="{65CDCC80-A199-48E4-87F5-A39E01F8115B}">
      <dgm:prSet/>
      <dgm:spPr/>
      <dgm:t>
        <a:bodyPr/>
        <a:lstStyle/>
        <a:p>
          <a:endParaRPr lang="nl-NL"/>
        </a:p>
      </dgm:t>
    </dgm:pt>
    <dgm:pt modelId="{73F09177-E2D2-499D-B537-E6B89B86200B}" type="sibTrans" cxnId="{65CDCC80-A199-48E4-87F5-A39E01F8115B}">
      <dgm:prSet/>
      <dgm:spPr/>
      <dgm:t>
        <a:bodyPr/>
        <a:lstStyle/>
        <a:p>
          <a:endParaRPr lang="nl-NL"/>
        </a:p>
      </dgm:t>
    </dgm:pt>
    <dgm:pt modelId="{FEAB24A4-B473-4231-B08F-FB06711A4BF3}" type="pres">
      <dgm:prSet presAssocID="{70BA33CC-200E-4D45-AA72-8F084A84ACFC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9192FDBC-AA7A-4B63-8D93-DFF29C9959D1}" type="pres">
      <dgm:prSet presAssocID="{70BA33CC-200E-4D45-AA72-8F084A84ACFC}" presName="arc1" presStyleLbl="node1" presStyleIdx="0" presStyleCnt="4"/>
      <dgm:spPr/>
    </dgm:pt>
    <dgm:pt modelId="{0682F2EC-FAEA-40F8-B7DF-C4942E6AB945}" type="pres">
      <dgm:prSet presAssocID="{70BA33CC-200E-4D45-AA72-8F084A84ACFC}" presName="arc3" presStyleLbl="node1" presStyleIdx="1" presStyleCnt="4"/>
      <dgm:spPr/>
    </dgm:pt>
    <dgm:pt modelId="{E63A4710-3E0D-4B4C-9969-A24E5B4EC8C0}" type="pres">
      <dgm:prSet presAssocID="{70BA33CC-200E-4D45-AA72-8F084A84ACFC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5729DF6-833C-4B41-A308-C79364FC3C18}" type="pres">
      <dgm:prSet presAssocID="{70BA33CC-200E-4D45-AA72-8F084A84ACFC}" presName="arc2" presStyleLbl="node1" presStyleIdx="2" presStyleCnt="4" custLinFactNeighborX="1338" custLinFactNeighborY="334"/>
      <dgm:spPr/>
    </dgm:pt>
    <dgm:pt modelId="{86C3919A-E3C5-4E08-88C9-2DE4A163E597}" type="pres">
      <dgm:prSet presAssocID="{70BA33CC-200E-4D45-AA72-8F084A84ACFC}" presName="arc4" presStyleLbl="node1" presStyleIdx="3" presStyleCnt="4"/>
      <dgm:spPr/>
    </dgm:pt>
    <dgm:pt modelId="{44BB5E0F-9D6C-4757-A85B-041E0A24DA29}" type="pres">
      <dgm:prSet presAssocID="{70BA33CC-200E-4D45-AA72-8F084A84ACFC}" presName="parentText3" presStyleLbl="revTx" presStyleIdx="1" presStyleCnt="3" custLinFactNeighborX="26135" custLinFactNeighborY="49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9168E75-CD1D-428A-A502-6ED72D48C970}" type="pres">
      <dgm:prSet presAssocID="{70BA33CC-200E-4D45-AA72-8F084A84ACFC}" presName="middleComposite" presStyleCnt="0"/>
      <dgm:spPr/>
    </dgm:pt>
    <dgm:pt modelId="{C99926C1-BCE3-4959-829A-9E2132AB6982}" type="pres">
      <dgm:prSet presAssocID="{E71D0D8A-AB1F-4F4D-803A-52CE72395D31}" presName="circ1" presStyleLbl="vennNode1" presStyleIdx="0" presStyleCnt="8" custLinFactNeighborX="-10641" custLinFactNeighborY="-2956"/>
      <dgm:spPr/>
      <dgm:t>
        <a:bodyPr/>
        <a:lstStyle/>
        <a:p>
          <a:endParaRPr lang="nl-NL"/>
        </a:p>
      </dgm:t>
    </dgm:pt>
    <dgm:pt modelId="{1953EC1A-85F2-4C05-B3D3-092CC785E187}" type="pres">
      <dgm:prSet presAssocID="{E71D0D8A-AB1F-4F4D-803A-52CE72395D31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2425BFFD-2E35-42C4-BBA5-3DE4258A63DE}" type="pres">
      <dgm:prSet presAssocID="{043C7A56-B3A7-496A-819C-779409A7E0B6}" presName="circ2" presStyleLbl="vennNode1" presStyleIdx="1" presStyleCnt="8" custLinFactNeighborX="-14188" custLinFactNeighborY="0"/>
      <dgm:spPr/>
      <dgm:t>
        <a:bodyPr/>
        <a:lstStyle/>
        <a:p>
          <a:endParaRPr lang="nl-NL"/>
        </a:p>
      </dgm:t>
    </dgm:pt>
    <dgm:pt modelId="{4DADDFF4-3484-4B7B-ACCA-9C08DC24E946}" type="pres">
      <dgm:prSet presAssocID="{043C7A56-B3A7-496A-819C-779409A7E0B6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C9060AFD-DB9F-4914-B89F-40DB0C2E0770}" type="pres">
      <dgm:prSet presAssocID="{70BA33CC-200E-4D45-AA72-8F084A84ACFC}" presName="leftComposite" presStyleCnt="0"/>
      <dgm:spPr/>
    </dgm:pt>
    <dgm:pt modelId="{3EB824BA-BB31-4560-8A7F-8DCE73CE25DC}" type="pres">
      <dgm:prSet presAssocID="{68FA8C52-2B89-41E9-AE58-67D75251C0B6}" presName="childText1_1" presStyleLbl="vennNode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04932E82-5EF4-4E07-B445-3901C2113B28}" type="pres">
      <dgm:prSet presAssocID="{68FA8C52-2B89-41E9-AE58-67D75251C0B6}" presName="ellipse1" presStyleLbl="vennNode1" presStyleIdx="3" presStyleCnt="8"/>
      <dgm:spPr>
        <a:solidFill>
          <a:srgbClr val="27AAE2"/>
        </a:solidFill>
      </dgm:spPr>
    </dgm:pt>
    <dgm:pt modelId="{D9693804-EAD4-44FD-A137-2643AABE5894}" type="pres">
      <dgm:prSet presAssocID="{68FA8C52-2B89-41E9-AE58-67D75251C0B6}" presName="ellipse2" presStyleLbl="vennNode1" presStyleIdx="4" presStyleCnt="8"/>
      <dgm:spPr>
        <a:ln>
          <a:solidFill>
            <a:srgbClr val="C39769"/>
          </a:solidFill>
        </a:ln>
      </dgm:spPr>
    </dgm:pt>
    <dgm:pt modelId="{695E395F-084A-447A-B581-5EC5F23D7724}" type="pres">
      <dgm:prSet presAssocID="{4FC85CD9-97FD-4B6A-86F5-2EB2E9865B99}" presName="childText1_2" presStyleLbl="vennNode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279A19B8-2441-4E71-B962-B5D4F57D5074}" type="pres">
      <dgm:prSet presAssocID="{4FC85CD9-97FD-4B6A-86F5-2EB2E9865B99}" presName="ellipse3" presStyleLbl="vennNode1" presStyleIdx="6" presStyleCnt="8"/>
      <dgm:spPr>
        <a:solidFill>
          <a:srgbClr val="D3B595"/>
        </a:solidFill>
      </dgm:spPr>
    </dgm:pt>
    <dgm:pt modelId="{3640E0A6-1DCF-406E-A79E-C0D43E417800}" type="pres">
      <dgm:prSet presAssocID="{6482F48D-7871-4B45-945B-BAC826F20D9F}" presName="childText1_3" presStyleLbl="vennNode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D4CD2404-E069-463F-AE77-72F61EA7E8CF}" type="pres">
      <dgm:prSet presAssocID="{70BA33CC-200E-4D45-AA72-8F084A84ACFC}" presName="rightChild" presStyleLbl="node2" presStyleIdx="0" presStyleCnt="1" custScaleX="130461" custScaleY="135884" custLinFactNeighborX="30348" custLinFactNeighborY="-3436">
        <dgm:presLayoutVars>
          <dgm:chMax val="0"/>
          <dgm:chPref val="0"/>
        </dgm:presLayoutVars>
      </dgm:prSet>
      <dgm:spPr/>
      <dgm:t>
        <a:bodyPr/>
        <a:lstStyle/>
        <a:p>
          <a:endParaRPr lang="nl-NL"/>
        </a:p>
      </dgm:t>
    </dgm:pt>
    <dgm:pt modelId="{D6F86FEB-E87A-431F-8432-0F738EC05C71}" type="pres">
      <dgm:prSet presAssocID="{70BA33CC-200E-4D45-AA72-8F084A84ACFC}" presName="parentText1" presStyleLbl="revTx" presStyleIdx="2" presStyleCnt="3" custLinFactNeighborX="-17641" custLinFactNeighborY="-2480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504F15B-119C-4201-9F85-BAAAFAC7C1B5}" type="presOf" srcId="{043C7A56-B3A7-496A-819C-779409A7E0B6}" destId="{4DADDFF4-3484-4B7B-ACCA-9C08DC24E946}" srcOrd="1" destOrd="0" presId="urn:microsoft.com/office/officeart/2009/3/layout/PhasedProcess"/>
    <dgm:cxn modelId="{0172EBF0-2F5F-434B-BCA4-17ACE7612EC7}" srcId="{C93BED8E-3EE2-47EA-8C5A-A23BC2BC681C}" destId="{68FA8C52-2B89-41E9-AE58-67D75251C0B6}" srcOrd="0" destOrd="0" parTransId="{A47EB804-A963-47B7-AE0B-A505AC56E2B1}" sibTransId="{10D81D2D-444B-440E-A87C-E73D171BAC1B}"/>
    <dgm:cxn modelId="{6FF9A9A4-F8A0-4289-905E-B41C09488E1C}" type="presOf" srcId="{043C7A56-B3A7-496A-819C-779409A7E0B6}" destId="{2425BFFD-2E35-42C4-BBA5-3DE4258A63DE}" srcOrd="0" destOrd="0" presId="urn:microsoft.com/office/officeart/2009/3/layout/PhasedProcess"/>
    <dgm:cxn modelId="{9EA8D606-161D-4071-97DB-129BC5CBC837}" srcId="{C93BED8E-3EE2-47EA-8C5A-A23BC2BC681C}" destId="{4FC85CD9-97FD-4B6A-86F5-2EB2E9865B99}" srcOrd="1" destOrd="0" parTransId="{C4782579-A998-4645-954F-3ED5C9F8D30B}" sibTransId="{6FE46104-7248-49C0-B2BA-13656A7CB05F}"/>
    <dgm:cxn modelId="{F1EB59DC-2672-4FDF-9A23-23AE20F4B4DE}" srcId="{70BA33CC-200E-4D45-AA72-8F084A84ACFC}" destId="{C93BED8E-3EE2-47EA-8C5A-A23BC2BC681C}" srcOrd="0" destOrd="0" parTransId="{F5354600-0428-4B58-BFE2-6BB2451927B9}" sibTransId="{094A1C9A-FEA8-4841-96F2-99DADACEFE83}"/>
    <dgm:cxn modelId="{25BCCE65-9DA2-4188-8B41-B0F0C255ADED}" type="presOf" srcId="{B2B503A8-4DAC-44FD-8BF5-1F00E3FFEA70}" destId="{44BB5E0F-9D6C-4757-A85B-041E0A24DA29}" srcOrd="0" destOrd="0" presId="urn:microsoft.com/office/officeart/2009/3/layout/PhasedProcess"/>
    <dgm:cxn modelId="{03711A12-200B-4C54-AB86-4D692439BF50}" srcId="{70BA33CC-200E-4D45-AA72-8F084A84ACFC}" destId="{B5A82052-38E8-4482-8530-55F2BF913ED8}" srcOrd="1" destOrd="0" parTransId="{C3FE3F6B-1DB8-4AFD-A0EA-4125C657CE86}" sibTransId="{A79F7DEE-302B-4427-89C7-5061CEA98F88}"/>
    <dgm:cxn modelId="{6AEE49D6-E2AC-412B-9A59-C1DACF90C84A}" srcId="{B5A82052-38E8-4482-8530-55F2BF913ED8}" destId="{E71D0D8A-AB1F-4F4D-803A-52CE72395D31}" srcOrd="0" destOrd="0" parTransId="{F695AE5F-A747-4595-9EA8-3B05DC487BA2}" sibTransId="{44073C9F-7798-48F2-92E0-E57ADA16BD7D}"/>
    <dgm:cxn modelId="{82394F2C-3975-4AA0-978E-6580EC653560}" type="presOf" srcId="{E71D0D8A-AB1F-4F4D-803A-52CE72395D31}" destId="{C99926C1-BCE3-4959-829A-9E2132AB6982}" srcOrd="0" destOrd="0" presId="urn:microsoft.com/office/officeart/2009/3/layout/PhasedProcess"/>
    <dgm:cxn modelId="{E82E8F86-EEE4-4A4F-9FDA-A7E692117965}" type="presOf" srcId="{B5A82052-38E8-4482-8530-55F2BF913ED8}" destId="{E63A4710-3E0D-4B4C-9969-A24E5B4EC8C0}" srcOrd="0" destOrd="0" presId="urn:microsoft.com/office/officeart/2009/3/layout/PhasedProcess"/>
    <dgm:cxn modelId="{52E404F2-B424-4AB6-B7CC-BABC745D5CF5}" type="presOf" srcId="{C93BED8E-3EE2-47EA-8C5A-A23BC2BC681C}" destId="{D6F86FEB-E87A-431F-8432-0F738EC05C71}" srcOrd="0" destOrd="0" presId="urn:microsoft.com/office/officeart/2009/3/layout/PhasedProcess"/>
    <dgm:cxn modelId="{8E30E572-D852-4173-8CFB-B006A2ACD37A}" srcId="{70BA33CC-200E-4D45-AA72-8F084A84ACFC}" destId="{B2B503A8-4DAC-44FD-8BF5-1F00E3FFEA70}" srcOrd="2" destOrd="0" parTransId="{968C581F-804B-41A1-8671-639F37669DE4}" sibTransId="{54F20161-ECDB-4477-A240-46EBAFB2F9FD}"/>
    <dgm:cxn modelId="{BE12976B-5A8A-46F9-B61D-56584C33C25F}" srcId="{B5A82052-38E8-4482-8530-55F2BF913ED8}" destId="{043C7A56-B3A7-496A-819C-779409A7E0B6}" srcOrd="1" destOrd="0" parTransId="{B3AB1B5A-D867-4D48-9F79-B08FA4E6D1DC}" sibTransId="{15966233-1864-494F-ADE8-2CB01595122E}"/>
    <dgm:cxn modelId="{BEBC9F55-EE11-4F56-9868-D087065C3A80}" type="presOf" srcId="{68FA8C52-2B89-41E9-AE58-67D75251C0B6}" destId="{3EB824BA-BB31-4560-8A7F-8DCE73CE25DC}" srcOrd="0" destOrd="0" presId="urn:microsoft.com/office/officeart/2009/3/layout/PhasedProcess"/>
    <dgm:cxn modelId="{201D5CD7-50A5-480E-BCD8-BC6BEA7A27CB}" type="presOf" srcId="{70BA33CC-200E-4D45-AA72-8F084A84ACFC}" destId="{FEAB24A4-B473-4231-B08F-FB06711A4BF3}" srcOrd="0" destOrd="0" presId="urn:microsoft.com/office/officeart/2009/3/layout/PhasedProcess"/>
    <dgm:cxn modelId="{4F5E4A0B-D649-4EDA-AA46-CFEF4384D171}" type="presOf" srcId="{7E67A48D-3610-4095-B853-A8D9EE705A0A}" destId="{D4CD2404-E069-463F-AE77-72F61EA7E8CF}" srcOrd="0" destOrd="0" presId="urn:microsoft.com/office/officeart/2009/3/layout/PhasedProcess"/>
    <dgm:cxn modelId="{9A3F0BBB-386F-42C7-A07D-9C74069D3AA2}" srcId="{C93BED8E-3EE2-47EA-8C5A-A23BC2BC681C}" destId="{6482F48D-7871-4B45-945B-BAC826F20D9F}" srcOrd="2" destOrd="0" parTransId="{0F836F58-9922-41A5-95B3-BDCF05CFC352}" sibTransId="{4C0B6785-FE0F-46B9-90B0-CBFD7BCDD099}"/>
    <dgm:cxn modelId="{F9F8A526-5218-4146-94F8-81D9CF604364}" type="presOf" srcId="{E71D0D8A-AB1F-4F4D-803A-52CE72395D31}" destId="{1953EC1A-85F2-4C05-B3D3-092CC785E187}" srcOrd="1" destOrd="0" presId="urn:microsoft.com/office/officeart/2009/3/layout/PhasedProcess"/>
    <dgm:cxn modelId="{F41ECD9C-9C7D-485A-9E01-04A7BADBEAE9}" type="presOf" srcId="{6482F48D-7871-4B45-945B-BAC826F20D9F}" destId="{3640E0A6-1DCF-406E-A79E-C0D43E417800}" srcOrd="0" destOrd="0" presId="urn:microsoft.com/office/officeart/2009/3/layout/PhasedProcess"/>
    <dgm:cxn modelId="{65CDCC80-A199-48E4-87F5-A39E01F8115B}" srcId="{B2B503A8-4DAC-44FD-8BF5-1F00E3FFEA70}" destId="{7E67A48D-3610-4095-B853-A8D9EE705A0A}" srcOrd="0" destOrd="0" parTransId="{71EE4D2C-28C8-441F-988E-C0C254AC64AB}" sibTransId="{73F09177-E2D2-499D-B537-E6B89B86200B}"/>
    <dgm:cxn modelId="{E61F229B-9B0B-474A-BC9D-1FE17AF03DED}" type="presOf" srcId="{4FC85CD9-97FD-4B6A-86F5-2EB2E9865B99}" destId="{695E395F-084A-447A-B581-5EC5F23D7724}" srcOrd="0" destOrd="0" presId="urn:microsoft.com/office/officeart/2009/3/layout/PhasedProcess"/>
    <dgm:cxn modelId="{48ADFA1A-A419-4A7A-BF85-1F9A8B7378EF}" type="presParOf" srcId="{FEAB24A4-B473-4231-B08F-FB06711A4BF3}" destId="{9192FDBC-AA7A-4B63-8D93-DFF29C9959D1}" srcOrd="0" destOrd="0" presId="urn:microsoft.com/office/officeart/2009/3/layout/PhasedProcess"/>
    <dgm:cxn modelId="{4F2D68B3-A14B-4A24-BA2E-5E804479762F}" type="presParOf" srcId="{FEAB24A4-B473-4231-B08F-FB06711A4BF3}" destId="{0682F2EC-FAEA-40F8-B7DF-C4942E6AB945}" srcOrd="1" destOrd="0" presId="urn:microsoft.com/office/officeart/2009/3/layout/PhasedProcess"/>
    <dgm:cxn modelId="{C3C908CD-7A69-4370-981C-635EA10128DA}" type="presParOf" srcId="{FEAB24A4-B473-4231-B08F-FB06711A4BF3}" destId="{E63A4710-3E0D-4B4C-9969-A24E5B4EC8C0}" srcOrd="2" destOrd="0" presId="urn:microsoft.com/office/officeart/2009/3/layout/PhasedProcess"/>
    <dgm:cxn modelId="{FDD15BF2-0BB9-4DF5-9660-406320B4456F}" type="presParOf" srcId="{FEAB24A4-B473-4231-B08F-FB06711A4BF3}" destId="{75729DF6-833C-4B41-A308-C79364FC3C18}" srcOrd="3" destOrd="0" presId="urn:microsoft.com/office/officeart/2009/3/layout/PhasedProcess"/>
    <dgm:cxn modelId="{C676B754-D61D-42D2-B55F-E0376636849E}" type="presParOf" srcId="{FEAB24A4-B473-4231-B08F-FB06711A4BF3}" destId="{86C3919A-E3C5-4E08-88C9-2DE4A163E597}" srcOrd="4" destOrd="0" presId="urn:microsoft.com/office/officeart/2009/3/layout/PhasedProcess"/>
    <dgm:cxn modelId="{7027C533-ABA8-4C9A-8AF9-6C0E82520EAA}" type="presParOf" srcId="{FEAB24A4-B473-4231-B08F-FB06711A4BF3}" destId="{44BB5E0F-9D6C-4757-A85B-041E0A24DA29}" srcOrd="5" destOrd="0" presId="urn:microsoft.com/office/officeart/2009/3/layout/PhasedProcess"/>
    <dgm:cxn modelId="{936AA152-1E86-477C-843B-36F40075E083}" type="presParOf" srcId="{FEAB24A4-B473-4231-B08F-FB06711A4BF3}" destId="{79168E75-CD1D-428A-A502-6ED72D48C970}" srcOrd="6" destOrd="0" presId="urn:microsoft.com/office/officeart/2009/3/layout/PhasedProcess"/>
    <dgm:cxn modelId="{B43264B3-8CFB-43D3-8225-0FF39B8EDEE7}" type="presParOf" srcId="{79168E75-CD1D-428A-A502-6ED72D48C970}" destId="{C99926C1-BCE3-4959-829A-9E2132AB6982}" srcOrd="0" destOrd="0" presId="urn:microsoft.com/office/officeart/2009/3/layout/PhasedProcess"/>
    <dgm:cxn modelId="{E870A536-35CE-4158-82FD-9056F69882B8}" type="presParOf" srcId="{79168E75-CD1D-428A-A502-6ED72D48C970}" destId="{1953EC1A-85F2-4C05-B3D3-092CC785E187}" srcOrd="1" destOrd="0" presId="urn:microsoft.com/office/officeart/2009/3/layout/PhasedProcess"/>
    <dgm:cxn modelId="{E99504EA-F44F-422A-BCB3-DEA5439A57E2}" type="presParOf" srcId="{79168E75-CD1D-428A-A502-6ED72D48C970}" destId="{2425BFFD-2E35-42C4-BBA5-3DE4258A63DE}" srcOrd="2" destOrd="0" presId="urn:microsoft.com/office/officeart/2009/3/layout/PhasedProcess"/>
    <dgm:cxn modelId="{6311BA09-4222-4E83-B725-BDA9E8CBD1AB}" type="presParOf" srcId="{79168E75-CD1D-428A-A502-6ED72D48C970}" destId="{4DADDFF4-3484-4B7B-ACCA-9C08DC24E946}" srcOrd="3" destOrd="0" presId="urn:microsoft.com/office/officeart/2009/3/layout/PhasedProcess"/>
    <dgm:cxn modelId="{E0960942-15E3-4711-B94E-672190474CD3}" type="presParOf" srcId="{FEAB24A4-B473-4231-B08F-FB06711A4BF3}" destId="{C9060AFD-DB9F-4914-B89F-40DB0C2E0770}" srcOrd="7" destOrd="0" presId="urn:microsoft.com/office/officeart/2009/3/layout/PhasedProcess"/>
    <dgm:cxn modelId="{8AADE933-377A-4989-A75E-7B9A5BEFD46C}" type="presParOf" srcId="{C9060AFD-DB9F-4914-B89F-40DB0C2E0770}" destId="{3EB824BA-BB31-4560-8A7F-8DCE73CE25DC}" srcOrd="0" destOrd="0" presId="urn:microsoft.com/office/officeart/2009/3/layout/PhasedProcess"/>
    <dgm:cxn modelId="{34C94DE1-349E-4981-9C9C-A502B4FEA0FB}" type="presParOf" srcId="{C9060AFD-DB9F-4914-B89F-40DB0C2E0770}" destId="{04932E82-5EF4-4E07-B445-3901C2113B28}" srcOrd="1" destOrd="0" presId="urn:microsoft.com/office/officeart/2009/3/layout/PhasedProcess"/>
    <dgm:cxn modelId="{28D8B4E3-7322-4228-9CBB-325350A401CC}" type="presParOf" srcId="{C9060AFD-DB9F-4914-B89F-40DB0C2E0770}" destId="{D9693804-EAD4-44FD-A137-2643AABE5894}" srcOrd="2" destOrd="0" presId="urn:microsoft.com/office/officeart/2009/3/layout/PhasedProcess"/>
    <dgm:cxn modelId="{9ABD2C02-454D-4207-AFDF-AB8D9793D425}" type="presParOf" srcId="{C9060AFD-DB9F-4914-B89F-40DB0C2E0770}" destId="{695E395F-084A-447A-B581-5EC5F23D7724}" srcOrd="3" destOrd="0" presId="urn:microsoft.com/office/officeart/2009/3/layout/PhasedProcess"/>
    <dgm:cxn modelId="{07EF15AE-2CAA-45F6-AAFE-FD5DCF93F12A}" type="presParOf" srcId="{C9060AFD-DB9F-4914-B89F-40DB0C2E0770}" destId="{279A19B8-2441-4E71-B962-B5D4F57D5074}" srcOrd="4" destOrd="0" presId="urn:microsoft.com/office/officeart/2009/3/layout/PhasedProcess"/>
    <dgm:cxn modelId="{78208875-FC11-41B4-95E3-9ABBF0CE9FC2}" type="presParOf" srcId="{C9060AFD-DB9F-4914-B89F-40DB0C2E0770}" destId="{3640E0A6-1DCF-406E-A79E-C0D43E417800}" srcOrd="5" destOrd="0" presId="urn:microsoft.com/office/officeart/2009/3/layout/PhasedProcess"/>
    <dgm:cxn modelId="{6BA70251-276E-4AEF-831C-975278C22127}" type="presParOf" srcId="{FEAB24A4-B473-4231-B08F-FB06711A4BF3}" destId="{D4CD2404-E069-463F-AE77-72F61EA7E8CF}" srcOrd="8" destOrd="0" presId="urn:microsoft.com/office/officeart/2009/3/layout/PhasedProcess"/>
    <dgm:cxn modelId="{E41DA9D5-65BB-4D11-A305-29977EBCE3EF}" type="presParOf" srcId="{FEAB24A4-B473-4231-B08F-FB06711A4BF3}" destId="{D6F86FEB-E87A-431F-8432-0F738EC05C71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2FDBC-AA7A-4B63-8D93-DFF29C9959D1}">
      <dsp:nvSpPr>
        <dsp:cNvPr id="0" name=""/>
        <dsp:cNvSpPr/>
      </dsp:nvSpPr>
      <dsp:spPr>
        <a:xfrm rot="5400000">
          <a:off x="298" y="780061"/>
          <a:ext cx="3880405" cy="388100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2F2EC-FAEA-40F8-B7DF-C4942E6AB945}">
      <dsp:nvSpPr>
        <dsp:cNvPr id="0" name=""/>
        <dsp:cNvSpPr/>
      </dsp:nvSpPr>
      <dsp:spPr>
        <a:xfrm rot="16200000">
          <a:off x="3994031" y="780061"/>
          <a:ext cx="3880405" cy="388100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A4710-3E0D-4B4C-9969-A24E5B4EC8C0}">
      <dsp:nvSpPr>
        <dsp:cNvPr id="0" name=""/>
        <dsp:cNvSpPr/>
      </dsp:nvSpPr>
      <dsp:spPr>
        <a:xfrm>
          <a:off x="4452877" y="4151091"/>
          <a:ext cx="2946273" cy="776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kern="1200" dirty="0" smtClean="0"/>
            <a:t>workshop</a:t>
          </a:r>
          <a:endParaRPr lang="nl-NL" sz="3500" kern="1200" dirty="0"/>
        </a:p>
      </dsp:txBody>
      <dsp:txXfrm>
        <a:off x="4452877" y="4151091"/>
        <a:ext cx="2946273" cy="776330"/>
      </dsp:txXfrm>
    </dsp:sp>
    <dsp:sp modelId="{75729DF6-833C-4B41-A308-C79364FC3C18}">
      <dsp:nvSpPr>
        <dsp:cNvPr id="0" name=""/>
        <dsp:cNvSpPr/>
      </dsp:nvSpPr>
      <dsp:spPr>
        <a:xfrm rot="5400000">
          <a:off x="3921485" y="793021"/>
          <a:ext cx="3880405" cy="388100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3919A-E3C5-4E08-88C9-2DE4A163E597}">
      <dsp:nvSpPr>
        <dsp:cNvPr id="0" name=""/>
        <dsp:cNvSpPr/>
      </dsp:nvSpPr>
      <dsp:spPr>
        <a:xfrm rot="16200000">
          <a:off x="7862116" y="780061"/>
          <a:ext cx="3880405" cy="388100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B5E0F-9D6C-4757-A85B-041E0A24DA29}">
      <dsp:nvSpPr>
        <dsp:cNvPr id="0" name=""/>
        <dsp:cNvSpPr/>
      </dsp:nvSpPr>
      <dsp:spPr>
        <a:xfrm>
          <a:off x="8796547" y="4189589"/>
          <a:ext cx="2946273" cy="776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kern="1200" dirty="0" smtClean="0"/>
            <a:t>eindresultaat</a:t>
          </a:r>
          <a:endParaRPr lang="nl-NL" sz="3500" kern="1200" dirty="0"/>
        </a:p>
      </dsp:txBody>
      <dsp:txXfrm>
        <a:off x="8796547" y="4189589"/>
        <a:ext cx="2946273" cy="776330"/>
      </dsp:txXfrm>
    </dsp:sp>
    <dsp:sp modelId="{C99926C1-BCE3-4959-829A-9E2132AB6982}">
      <dsp:nvSpPr>
        <dsp:cNvPr id="0" name=""/>
        <dsp:cNvSpPr/>
      </dsp:nvSpPr>
      <dsp:spPr>
        <a:xfrm>
          <a:off x="4169019" y="1841258"/>
          <a:ext cx="1777910" cy="1777910"/>
        </a:xfrm>
        <a:prstGeom prst="ellipse">
          <a:avLst/>
        </a:prstGeom>
        <a:solidFill>
          <a:srgbClr val="27A9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kern="1200" dirty="0" smtClean="0"/>
            <a:t>eigen</a:t>
          </a:r>
          <a:endParaRPr lang="nl-NL" sz="3500" kern="1200" dirty="0"/>
        </a:p>
      </dsp:txBody>
      <dsp:txXfrm>
        <a:off x="4417286" y="2050912"/>
        <a:ext cx="1025101" cy="1358602"/>
      </dsp:txXfrm>
    </dsp:sp>
    <dsp:sp modelId="{2425BFFD-2E35-42C4-BBA5-3DE4258A63DE}">
      <dsp:nvSpPr>
        <dsp:cNvPr id="0" name=""/>
        <dsp:cNvSpPr/>
      </dsp:nvSpPr>
      <dsp:spPr>
        <a:xfrm>
          <a:off x="5387333" y="1893813"/>
          <a:ext cx="1777910" cy="1777910"/>
        </a:xfrm>
        <a:prstGeom prst="ellipse">
          <a:avLst/>
        </a:prstGeom>
        <a:solidFill>
          <a:srgbClr val="C499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kern="1200" dirty="0" smtClean="0"/>
            <a:t>wijze</a:t>
          </a:r>
          <a:endParaRPr lang="nl-NL" sz="3500" kern="1200" dirty="0"/>
        </a:p>
      </dsp:txBody>
      <dsp:txXfrm>
        <a:off x="5891875" y="2103467"/>
        <a:ext cx="1025101" cy="1358602"/>
      </dsp:txXfrm>
    </dsp:sp>
    <dsp:sp modelId="{3EB824BA-BB31-4560-8A7F-8DCE73CE25DC}">
      <dsp:nvSpPr>
        <dsp:cNvPr id="0" name=""/>
        <dsp:cNvSpPr/>
      </dsp:nvSpPr>
      <dsp:spPr>
        <a:xfrm>
          <a:off x="1119292" y="1369429"/>
          <a:ext cx="1229540" cy="1229569"/>
        </a:xfrm>
        <a:prstGeom prst="ellipse">
          <a:avLst/>
        </a:prstGeom>
        <a:solidFill>
          <a:srgbClr val="8DC63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P/HBR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2.1.4</a:t>
          </a:r>
          <a:endParaRPr lang="nl-NL" sz="2000" kern="1200" dirty="0"/>
        </a:p>
      </dsp:txBody>
      <dsp:txXfrm>
        <a:off x="1299354" y="1549495"/>
        <a:ext cx="869416" cy="869437"/>
      </dsp:txXfrm>
    </dsp:sp>
    <dsp:sp modelId="{04932E82-5EF4-4E07-B445-3901C2113B28}">
      <dsp:nvSpPr>
        <dsp:cNvPr id="0" name=""/>
        <dsp:cNvSpPr/>
      </dsp:nvSpPr>
      <dsp:spPr>
        <a:xfrm>
          <a:off x="665817" y="2397404"/>
          <a:ext cx="603959" cy="603718"/>
        </a:xfrm>
        <a:prstGeom prst="ellipse">
          <a:avLst/>
        </a:prstGeom>
        <a:solidFill>
          <a:srgbClr val="27AA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693804-EAD4-44FD-A137-2643AABE5894}">
      <dsp:nvSpPr>
        <dsp:cNvPr id="0" name=""/>
        <dsp:cNvSpPr/>
      </dsp:nvSpPr>
      <dsp:spPr>
        <a:xfrm>
          <a:off x="2449733" y="1611290"/>
          <a:ext cx="351420" cy="351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397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5E395F-084A-447A-B581-5EC5F23D7724}">
      <dsp:nvSpPr>
        <dsp:cNvPr id="0" name=""/>
        <dsp:cNvSpPr/>
      </dsp:nvSpPr>
      <dsp:spPr>
        <a:xfrm>
          <a:off x="2319139" y="2103811"/>
          <a:ext cx="1229540" cy="1229569"/>
        </a:xfrm>
        <a:prstGeom prst="ellipse">
          <a:avLst/>
        </a:prstGeom>
        <a:solidFill>
          <a:srgbClr val="0067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P/HBR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3.2.3</a:t>
          </a:r>
          <a:endParaRPr lang="nl-NL" sz="2000" b="1" kern="1200" dirty="0"/>
        </a:p>
      </dsp:txBody>
      <dsp:txXfrm>
        <a:off x="2499201" y="2283877"/>
        <a:ext cx="869416" cy="869437"/>
      </dsp:txXfrm>
    </dsp:sp>
    <dsp:sp modelId="{279A19B8-2441-4E71-B962-B5D4F57D5074}">
      <dsp:nvSpPr>
        <dsp:cNvPr id="0" name=""/>
        <dsp:cNvSpPr/>
      </dsp:nvSpPr>
      <dsp:spPr>
        <a:xfrm>
          <a:off x="2447715" y="3408579"/>
          <a:ext cx="351420" cy="351191"/>
        </a:xfrm>
        <a:prstGeom prst="ellipse">
          <a:avLst/>
        </a:prstGeom>
        <a:solidFill>
          <a:srgbClr val="D3B5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40E0A6-1DCF-406E-A79E-C0D43E417800}">
      <dsp:nvSpPr>
        <dsp:cNvPr id="0" name=""/>
        <dsp:cNvSpPr/>
      </dsp:nvSpPr>
      <dsp:spPr>
        <a:xfrm>
          <a:off x="1141201" y="2806460"/>
          <a:ext cx="1229540" cy="1229569"/>
        </a:xfrm>
        <a:prstGeom prst="ellipse">
          <a:avLst/>
        </a:prstGeom>
        <a:solidFill>
          <a:srgbClr val="C499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P/HBR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2.2.4</a:t>
          </a:r>
          <a:endParaRPr lang="nl-NL" sz="2000" kern="1200" dirty="0"/>
        </a:p>
      </dsp:txBody>
      <dsp:txXfrm>
        <a:off x="1321263" y="2986526"/>
        <a:ext cx="869416" cy="869437"/>
      </dsp:txXfrm>
    </dsp:sp>
    <dsp:sp modelId="{D4CD2404-E069-463F-AE77-72F61EA7E8CF}">
      <dsp:nvSpPr>
        <dsp:cNvPr id="0" name=""/>
        <dsp:cNvSpPr/>
      </dsp:nvSpPr>
      <dsp:spPr>
        <a:xfrm>
          <a:off x="8715249" y="1097985"/>
          <a:ext cx="2956721" cy="3079069"/>
        </a:xfrm>
        <a:prstGeom prst="ellipse">
          <a:avLst/>
        </a:prstGeom>
        <a:solidFill>
          <a:srgbClr val="25AAE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>
              <a:solidFill>
                <a:schemeClr val="tx1"/>
              </a:solidFill>
            </a:rPr>
            <a:t>Toepassingsgericht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800" b="1" kern="1200" dirty="0" smtClean="0">
              <a:solidFill>
                <a:schemeClr val="tx1"/>
              </a:solidFill>
            </a:rPr>
            <a:t>onderwijs</a:t>
          </a:r>
          <a:endParaRPr lang="nl-NL" sz="1800" b="1" kern="1200" dirty="0">
            <a:solidFill>
              <a:schemeClr val="tx1"/>
            </a:solidFill>
          </a:endParaRPr>
        </a:p>
      </dsp:txBody>
      <dsp:txXfrm>
        <a:off x="9148251" y="1548904"/>
        <a:ext cx="2090717" cy="2177231"/>
      </dsp:txXfrm>
    </dsp:sp>
    <dsp:sp modelId="{D6F86FEB-E87A-431F-8432-0F738EC05C71}">
      <dsp:nvSpPr>
        <dsp:cNvPr id="0" name=""/>
        <dsp:cNvSpPr/>
      </dsp:nvSpPr>
      <dsp:spPr>
        <a:xfrm>
          <a:off x="209477" y="4131838"/>
          <a:ext cx="2946273" cy="776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kern="1200" dirty="0" smtClean="0"/>
            <a:t>syllabus</a:t>
          </a:r>
          <a:endParaRPr lang="nl-NL" sz="3500" kern="1200" dirty="0"/>
        </a:p>
      </dsp:txBody>
      <dsp:txXfrm>
        <a:off x="209477" y="4131838"/>
        <a:ext cx="2946273" cy="776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56742-E170-44D6-843E-5F68AD2B8FF7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FA86F-D016-400A-B441-C610EFC7D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72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14C6-A188-4787-8B65-DB451D2CB463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EA46-DB80-4CE6-9D8A-520110F16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66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14C6-A188-4787-8B65-DB451D2CB463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EA46-DB80-4CE6-9D8A-520110F16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27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14C6-A188-4787-8B65-DB451D2CB463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EA46-DB80-4CE6-9D8A-520110F16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04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14C6-A188-4787-8B65-DB451D2CB463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EA46-DB80-4CE6-9D8A-520110F16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92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14C6-A188-4787-8B65-DB451D2CB463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EA46-DB80-4CE6-9D8A-520110F16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90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14C6-A188-4787-8B65-DB451D2CB463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EA46-DB80-4CE6-9D8A-520110F16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74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14C6-A188-4787-8B65-DB451D2CB463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EA46-DB80-4CE6-9D8A-520110F16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14C6-A188-4787-8B65-DB451D2CB463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EA46-DB80-4CE6-9D8A-520110F16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5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14C6-A188-4787-8B65-DB451D2CB463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EA46-DB80-4CE6-9D8A-520110F16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14C6-A188-4787-8B65-DB451D2CB463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EA46-DB80-4CE6-9D8A-520110F16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53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14C6-A188-4787-8B65-DB451D2CB463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EA46-DB80-4CE6-9D8A-520110F16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51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0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14C6-A188-4787-8B65-DB451D2CB463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7EA46-DB80-4CE6-9D8A-520110F16A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8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24764" r="76974" b="30164"/>
          <a:stretch/>
        </p:blipFill>
        <p:spPr>
          <a:xfrm>
            <a:off x="7575081" y="3445189"/>
            <a:ext cx="1679435" cy="1679433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 flipV="1">
            <a:off x="5144674" y="4622030"/>
            <a:ext cx="20087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47628D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nl-NL" sz="9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47628D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081" y="5406860"/>
            <a:ext cx="4104143" cy="118804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51992" y="848384"/>
            <a:ext cx="95327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Pieter van der Luit</a:t>
            </a:r>
          </a:p>
          <a:p>
            <a:r>
              <a:rPr lang="nl-NL" sz="3600" b="1" dirty="0" smtClean="0"/>
              <a:t>-  kok </a:t>
            </a:r>
          </a:p>
          <a:p>
            <a:pPr marL="342900" indent="-342900">
              <a:buFontTx/>
              <a:buChar char="-"/>
            </a:pPr>
            <a:r>
              <a:rPr lang="nl-NL" sz="3600" b="1" dirty="0"/>
              <a:t>l</a:t>
            </a:r>
            <a:r>
              <a:rPr lang="nl-NL" sz="3600" b="1" dirty="0" smtClean="0"/>
              <a:t>eraar HBR, Vakcollege csg Bogerman, Sneek</a:t>
            </a:r>
          </a:p>
          <a:p>
            <a:pPr marL="342900" indent="-342900">
              <a:buFontTx/>
              <a:buChar char="-"/>
            </a:pPr>
            <a:r>
              <a:rPr lang="nl-NL" sz="3600" b="1" dirty="0"/>
              <a:t>a</a:t>
            </a:r>
            <a:r>
              <a:rPr lang="nl-NL" sz="3600" b="1" dirty="0" smtClean="0"/>
              <a:t>uteur lesmethodes</a:t>
            </a:r>
          </a:p>
          <a:p>
            <a:pPr marL="342900" indent="-342900">
              <a:buFontTx/>
              <a:buChar char="-"/>
            </a:pPr>
            <a:r>
              <a:rPr lang="nl-NL" sz="3600" b="1" dirty="0"/>
              <a:t>c</a:t>
            </a:r>
            <a:r>
              <a:rPr lang="nl-NL" sz="3600" b="1" dirty="0" smtClean="0"/>
              <a:t>onstructeur toetsen </a:t>
            </a:r>
            <a:endParaRPr lang="nl-NL" sz="3600" b="1" dirty="0"/>
          </a:p>
        </p:txBody>
      </p:sp>
      <p:sp>
        <p:nvSpPr>
          <p:cNvPr id="9" name="AutoShape 8" descr="https://i2.wp.com/www.herborika.nl/wp-content/uploads/Cito-logo.jpg?resize=678%2C389&amp;ssl=1"/>
          <p:cNvSpPr>
            <a:spLocks noChangeAspect="1" noChangeArrowheads="1"/>
          </p:cNvSpPr>
          <p:nvPr/>
        </p:nvSpPr>
        <p:spPr bwMode="auto">
          <a:xfrm>
            <a:off x="851992" y="848384"/>
            <a:ext cx="2212443" cy="221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" name="Afbeelding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30" y="3445189"/>
            <a:ext cx="1732547" cy="16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7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68489" y="684010"/>
            <a:ext cx="710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 err="1" smtClean="0"/>
              <a:t>eigen-wijze</a:t>
            </a:r>
            <a:r>
              <a:rPr lang="nl-NL" sz="5400" b="1" dirty="0" smtClean="0"/>
              <a:t>      eigenwijs</a:t>
            </a:r>
            <a:endParaRPr lang="nl-NL" sz="54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5616559" y="5934670"/>
            <a:ext cx="8147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/>
              <a:t>s</a:t>
            </a:r>
            <a:r>
              <a:rPr lang="nl-NL" sz="5400" b="1" dirty="0" smtClean="0"/>
              <a:t>chotten doorbreken</a:t>
            </a:r>
            <a:endParaRPr lang="nl-NL" sz="5400" b="1" dirty="0"/>
          </a:p>
        </p:txBody>
      </p:sp>
      <p:sp>
        <p:nvSpPr>
          <p:cNvPr id="7" name="Rechthoek 6"/>
          <p:cNvSpPr/>
          <p:nvPr/>
        </p:nvSpPr>
        <p:spPr>
          <a:xfrm>
            <a:off x="1068489" y="1981286"/>
            <a:ext cx="3472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constructivisme</a:t>
            </a:r>
            <a:endParaRPr lang="nl-NL" sz="4000" dirty="0"/>
          </a:p>
        </p:txBody>
      </p:sp>
      <p:sp>
        <p:nvSpPr>
          <p:cNvPr id="10" name="AutoShape 2" descr="Denken, voor het gezicht Pictogram"/>
          <p:cNvSpPr>
            <a:spLocks noChangeAspect="1" noChangeArrowheads="1"/>
          </p:cNvSpPr>
          <p:nvPr/>
        </p:nvSpPr>
        <p:spPr bwMode="auto">
          <a:xfrm>
            <a:off x="103023" y="3600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4393307" y="1240316"/>
            <a:ext cx="872376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17"/>
          <p:cNvSpPr/>
          <p:nvPr/>
        </p:nvSpPr>
        <p:spPr>
          <a:xfrm>
            <a:off x="1906302" y="4195886"/>
            <a:ext cx="1098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err="1"/>
              <a:t>K</a:t>
            </a:r>
            <a:r>
              <a:rPr lang="nl-NL" sz="4000" dirty="0" err="1" smtClean="0"/>
              <a:t>olb</a:t>
            </a:r>
            <a:endParaRPr lang="nl-NL" sz="4000" dirty="0"/>
          </a:p>
        </p:txBody>
      </p:sp>
      <p:sp>
        <p:nvSpPr>
          <p:cNvPr id="19" name="Rechthoek 18"/>
          <p:cNvSpPr/>
          <p:nvPr/>
        </p:nvSpPr>
        <p:spPr>
          <a:xfrm>
            <a:off x="5482772" y="3063119"/>
            <a:ext cx="6327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probleemgestuurd </a:t>
            </a:r>
            <a:r>
              <a:rPr lang="nl-NL" sz="4000" dirty="0" smtClean="0"/>
              <a:t>onderwijs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3943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43665" y="329481"/>
            <a:ext cx="710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/>
              <a:t>eigen-wijze</a:t>
            </a:r>
            <a:r>
              <a:rPr lang="nl-NL" sz="2000" b="1" dirty="0" smtClean="0"/>
              <a:t>    eigenwijs</a:t>
            </a:r>
            <a:endParaRPr lang="nl-NL" sz="20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9669517" y="-104585"/>
            <a:ext cx="4063124" cy="929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</a:t>
            </a:r>
            <a:r>
              <a:rPr lang="nl-NL" b="1" dirty="0" smtClean="0"/>
              <a:t>chotten</a:t>
            </a:r>
            <a:r>
              <a:rPr lang="nl-NL" sz="5400" b="1" dirty="0" smtClean="0"/>
              <a:t> </a:t>
            </a:r>
            <a:r>
              <a:rPr lang="nl-NL" b="1" dirty="0" smtClean="0"/>
              <a:t>doorbreken</a:t>
            </a:r>
            <a:endParaRPr lang="nl-NL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4974942" y="1084120"/>
            <a:ext cx="1791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ervaren</a:t>
            </a:r>
            <a:endParaRPr lang="nl-NL" sz="4000" dirty="0"/>
          </a:p>
        </p:txBody>
      </p:sp>
      <p:sp>
        <p:nvSpPr>
          <p:cNvPr id="6" name="Rechthoek 5"/>
          <p:cNvSpPr/>
          <p:nvPr/>
        </p:nvSpPr>
        <p:spPr>
          <a:xfrm rot="5400000">
            <a:off x="2570029" y="3139757"/>
            <a:ext cx="1718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denken</a:t>
            </a:r>
            <a:endParaRPr lang="nl-NL" sz="4000" dirty="0"/>
          </a:p>
        </p:txBody>
      </p:sp>
      <p:sp>
        <p:nvSpPr>
          <p:cNvPr id="7" name="Rechthoek 6"/>
          <p:cNvSpPr/>
          <p:nvPr/>
        </p:nvSpPr>
        <p:spPr>
          <a:xfrm>
            <a:off x="4787880" y="5304835"/>
            <a:ext cx="2541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observeren</a:t>
            </a:r>
            <a:endParaRPr lang="nl-NL" sz="4000" dirty="0"/>
          </a:p>
        </p:txBody>
      </p:sp>
      <p:sp>
        <p:nvSpPr>
          <p:cNvPr id="9" name="Tekstvak 8"/>
          <p:cNvSpPr txBox="1"/>
          <p:nvPr/>
        </p:nvSpPr>
        <p:spPr>
          <a:xfrm rot="5400000">
            <a:off x="7683062" y="3083265"/>
            <a:ext cx="1397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doen</a:t>
            </a:r>
            <a:endParaRPr lang="nl-NL" sz="4000" dirty="0"/>
          </a:p>
        </p:txBody>
      </p:sp>
      <p:sp>
        <p:nvSpPr>
          <p:cNvPr id="10" name="AutoShape 2" descr="Denken, voor het gezicht Pictogram"/>
          <p:cNvSpPr>
            <a:spLocks noChangeAspect="1" noChangeArrowheads="1"/>
          </p:cNvSpPr>
          <p:nvPr/>
        </p:nvSpPr>
        <p:spPr bwMode="auto">
          <a:xfrm>
            <a:off x="103023" y="3600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212" y="2952508"/>
            <a:ext cx="1149337" cy="108238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396" y="4060898"/>
            <a:ext cx="1293877" cy="121793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339" y="2901175"/>
            <a:ext cx="1140289" cy="107206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549" y="1888946"/>
            <a:ext cx="1015790" cy="1037557"/>
          </a:xfrm>
          <a:prstGeom prst="rect">
            <a:avLst/>
          </a:prstGeom>
        </p:spPr>
      </p:pic>
      <p:sp>
        <p:nvSpPr>
          <p:cNvPr id="5" name="Pijl-omlaag 4"/>
          <p:cNvSpPr/>
          <p:nvPr/>
        </p:nvSpPr>
        <p:spPr>
          <a:xfrm rot="18698321">
            <a:off x="7362730" y="1614095"/>
            <a:ext cx="484632" cy="978408"/>
          </a:xfrm>
          <a:prstGeom prst="downArrow">
            <a:avLst/>
          </a:prstGeom>
          <a:solidFill>
            <a:srgbClr val="8DC7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 rot="1752723">
            <a:off x="7735025" y="4505075"/>
            <a:ext cx="484632" cy="978408"/>
          </a:xfrm>
          <a:prstGeom prst="downArrow">
            <a:avLst/>
          </a:prstGeom>
          <a:solidFill>
            <a:srgbClr val="016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-omlaag 16"/>
          <p:cNvSpPr/>
          <p:nvPr/>
        </p:nvSpPr>
        <p:spPr>
          <a:xfrm rot="13947083">
            <a:off x="4057466" y="1614095"/>
            <a:ext cx="484632" cy="978408"/>
          </a:xfrm>
          <a:prstGeom prst="downArrow">
            <a:avLst/>
          </a:prstGeom>
          <a:solidFill>
            <a:srgbClr val="24A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omlaag 17"/>
          <p:cNvSpPr/>
          <p:nvPr/>
        </p:nvSpPr>
        <p:spPr>
          <a:xfrm rot="8018497">
            <a:off x="3702117" y="4537993"/>
            <a:ext cx="484632" cy="978408"/>
          </a:xfrm>
          <a:prstGeom prst="downArrow">
            <a:avLst/>
          </a:prstGeom>
          <a:solidFill>
            <a:srgbClr val="C195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7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5" grpId="0" animBg="1"/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465" y="419101"/>
            <a:ext cx="3770500" cy="514486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r="9617" b="3793"/>
          <a:stretch/>
        </p:blipFill>
        <p:spPr>
          <a:xfrm rot="16200000">
            <a:off x="3235375" y="-432026"/>
            <a:ext cx="4373336" cy="60755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382880" y="103240"/>
            <a:ext cx="6399578" cy="70312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89" y="407125"/>
            <a:ext cx="5644811" cy="641155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570" y="407124"/>
            <a:ext cx="4319754" cy="641155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89" y="971188"/>
            <a:ext cx="8110249" cy="542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1204912"/>
            <a:ext cx="103346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3083693"/>
              </p:ext>
            </p:extLst>
          </p:nvPr>
        </p:nvGraphicFramePr>
        <p:xfrm>
          <a:off x="163629" y="510139"/>
          <a:ext cx="11742821" cy="570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408" y="5961434"/>
            <a:ext cx="2579570" cy="89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4A7236D4FF6E4C815FA9266A2F5D44" ma:contentTypeVersion="12" ma:contentTypeDescription="Een nieuw document maken." ma:contentTypeScope="" ma:versionID="c05318cf6623903e7a79f1ab75599a09">
  <xsd:schema xmlns:xsd="http://www.w3.org/2001/XMLSchema" xmlns:xs="http://www.w3.org/2001/XMLSchema" xmlns:p="http://schemas.microsoft.com/office/2006/metadata/properties" xmlns:ns2="b0383cd6-e20e-45d1-9b4d-c2d2a8846ea5" xmlns:ns3="c3dea136-8afe-4392-83ae-4514c0ab698c" targetNamespace="http://schemas.microsoft.com/office/2006/metadata/properties" ma:root="true" ma:fieldsID="b1247ee7f20b8da8445aabd9ba415219" ns2:_="" ns3:_="">
    <xsd:import namespace="b0383cd6-e20e-45d1-9b4d-c2d2a8846ea5"/>
    <xsd:import namespace="c3dea136-8afe-4392-83ae-4514c0ab69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83cd6-e20e-45d1-9b4d-c2d2a8846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dea136-8afe-4392-83ae-4514c0ab698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1D9EBC-61ED-4E29-B555-69461D2C673E}"/>
</file>

<file path=customXml/itemProps2.xml><?xml version="1.0" encoding="utf-8"?>
<ds:datastoreItem xmlns:ds="http://schemas.openxmlformats.org/officeDocument/2006/customXml" ds:itemID="{3A078353-8481-4A9B-A3BE-2F0384C13313}"/>
</file>

<file path=customXml/itemProps3.xml><?xml version="1.0" encoding="utf-8"?>
<ds:datastoreItem xmlns:ds="http://schemas.openxmlformats.org/officeDocument/2006/customXml" ds:itemID="{C03B7BF9-C870-4D07-8041-588CF2963DCF}"/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48</Words>
  <Application>Microsoft Office PowerPoint</Application>
  <PresentationFormat>Breedbeeld</PresentationFormat>
  <Paragraphs>30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CVO Zuid West Fryslan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Luit, P. van der | csg Bogerman</dc:creator>
  <cp:lastModifiedBy>Luit, P. van der | csg Bogerman</cp:lastModifiedBy>
  <cp:revision>27</cp:revision>
  <dcterms:created xsi:type="dcterms:W3CDTF">2021-03-20T09:45:26Z</dcterms:created>
  <dcterms:modified xsi:type="dcterms:W3CDTF">2021-03-22T09:39:45Z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0x010100A54A7236D4FF6E4C815FA9266A2F5D44</vt:lpwstr>
  </property>
</Properties>
</file>