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1.xml" ContentType="application/vnd.openxmlformats-officedocument.presentationml.notesSlide+xml"/>
  <Override PartName="/ppt/slides/slide10.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3.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8.xml" ContentType="application/vnd.openxmlformats-officedocument.presentationml.notesSlide+xml"/>
  <Override PartName="/ppt/slides/slide18.xml" ContentType="application/vnd.openxmlformats-officedocument.presentationml.slide+xml"/>
  <Override PartName="/ppt/notesSlides/notesSlide9.xml" ContentType="application/vnd.openxmlformats-officedocument.presentationml.notesSlide+xml"/>
  <Override PartName="/ppt/slides/slide19.xml" ContentType="application/vnd.openxmlformats-officedocument.presentationml.slide+xml"/>
  <Override PartName="/ppt/slides/slide20.xml" ContentType="application/vnd.openxmlformats-officedocument.presentationml.slide+xml"/>
  <Override PartName="/ppt/notesSlides/notesSlide10.xml" ContentType="application/vnd.openxmlformats-officedocument.presentationml.notesSlide+xml"/>
  <Override PartName="/ppt/slides/slide21.xml" ContentType="application/vnd.openxmlformats-officedocument.presentationml.slide+xml"/>
  <Override PartName="/ppt/notesSlides/notesSlide11.xml" ContentType="application/vnd.openxmlformats-officedocument.presentationml.notesSlide+xml"/>
  <Override PartName="/ppt/slides/slide22.xml" ContentType="application/vnd.openxmlformats-officedocument.presentationml.slide+xml"/>
  <Override PartName="/ppt/notesSlides/notesSlide12.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13.xml" ContentType="application/vnd.openxmlformats-officedocument.presentationml.notesSlide+xml"/>
  <Override PartName="/ppt/slides/slide27.xml" ContentType="application/vnd.openxmlformats-officedocument.presentationml.slide+xml"/>
  <Override PartName="/ppt/notesSlides/notesSlide14.xml" ContentType="application/vnd.openxmlformats-officedocument.presentationml.notesSlide+xml"/>
  <Override PartName="/ppt/slides/slide28.xml" ContentType="application/vnd.openxmlformats-officedocument.presentationml.slide+xml"/>
  <Override PartName="/ppt/notesSlides/notesSlide15.xml" ContentType="application/vnd.openxmlformats-officedocument.presentationml.notesSlide+xml"/>
  <Override PartName="/ppt/slides/slide29.xml" ContentType="application/vnd.openxmlformats-officedocument.presentationml.slide+xml"/>
  <Override PartName="/ppt/notesSlides/notesSlide16.xml" ContentType="application/vnd.openxmlformats-officedocument.presentationml.notesSlide+xml"/>
  <Override PartName="/ppt/slides/slide30.xml" ContentType="application/vnd.openxmlformats-officedocument.presentationml.slide+xml"/>
  <Override PartName="/ppt/notesSlides/notesSlide17.xml" ContentType="application/vnd.openxmlformats-officedocument.presentationml.notesSlide+xml"/>
  <Override PartName="/ppt/slides/slide31.xml" ContentType="application/vnd.openxmlformats-officedocument.presentationml.slide+xml"/>
  <Override PartName="/ppt/notesSlides/notesSlide18.xml" ContentType="application/vnd.openxmlformats-officedocument.presentationml.notesSlide+xml"/>
  <Override PartName="/ppt/slides/slide32.xml" ContentType="application/vnd.openxmlformats-officedocument.presentationml.slide+xml"/>
  <Override PartName="/ppt/notesSlides/notesSlide19.xml" ContentType="application/vnd.openxmlformats-officedocument.presentationml.notes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notesSlides/notesSlide21.xml" ContentType="application/vnd.openxmlformats-officedocument.presentationml.notesSlide+xml"/>
  <Override PartName="/ppt/slides/slide39.xml" ContentType="application/vnd.openxmlformats-officedocument.presentationml.slide+xml"/>
  <Override PartName="/ppt/notesSlides/notesSlide22.xml" ContentType="application/vnd.openxmlformats-officedocument.presentationml.notesSlide+xml"/>
  <Override PartName="/ppt/slides/slide40.xml" ContentType="application/vnd.openxmlformats-officedocument.presentationml.slide+xml"/>
  <Override PartName="/ppt/notesSlides/notesSlide23.xml" ContentType="application/vnd.openxmlformats-officedocument.presentationml.notesSlide+xml"/>
  <Override PartName="/ppt/slides/slide41.xml" ContentType="application/vnd.openxmlformats-officedocument.presentationml.slide+xml"/>
  <Override PartName="/ppt/notesSlides/notesSlide24.xml" ContentType="application/vnd.openxmlformats-officedocument.presentationml.notesSlide+xml"/>
  <Override PartName="/ppt/slides/slide42.xml" ContentType="application/vnd.openxmlformats-officedocument.presentationml.slide+xml"/>
  <Override PartName="/ppt/tableStyles.xml" ContentType="application/vnd.openxmlformats-officedocument.presentationml.tableStyles+xml"/>
  <Override PartName="/ppt/media/image1.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ustomXml" Target="../customXml/item2.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presProps" Target="presProps.xml"/><Relationship Id="rId6" Type="http://schemas.openxmlformats.org/officeDocument/2006/relationships/theme" Target="theme/them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Inleiding Wim, welke kansen geeft SEN-app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Ook de leerling weet natuurlijk waar hij/zij aan toe is met betrekking tot afspraken en stages.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Daarnaast kan ook het leerbedrijf en de praktijkbegeleider zien wanneer ze een leerling kunnen verwachten.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Eenmaal op de praktijkplek, wordt er allereerst aanwezigheid gescand middels de QR-code en aan het eind van de dag wordt de opdracht afgetekend door de praktijkbegeleider. Zo worden de uren vastgelegd dat een leerling wordt begeleid. Daarnaast kan een praktijkbegeleider zo input geven over het leerproces en prestaties van de leerling, wat docenten een totaalindruk geeft van de prestaties van leerlingen. Mocht een praktijkplek en de leerling vergeten zijn om te scannen, dan kan een praktijkbegeleider of de docent dit achteraf altijd aanpassen. Zo kan de school nauw in de gaten houden dat leerlingen verschijnen op de praktijkleerplek en eventueel bellen met het leerbedrijf als er geen aanwezigheid is gescand bijvoorbeeld.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Voor- of nadat een praktijkbegeleider of docent de opdracht heeft afgetekend kan de leerling ook een reflectie met eventueel een foto, video of document toevoegen. Zo is het voor de docent gelijk duidelijk wat het resultaat is geweest van de opdrachten. Je kunt in de opdracht omschrijving uiteraard ook specifiekere vragen te stellen om de leerling te sturen in een eventuele reflectie en het toevoegen van een foto.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Normaal gesproken zou de leerling dit vanaf de telefoon op de locatie zelf doen omdat het dan nog fris in het geheugen staat. Hier is een voorbeeld te zien van hoe dit er dan op de mobiele telefoon uitziet.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Leerlingen kunnen ook de voortgang zien en in de gaten houden m.b.t. de vakken die ze hebben gekozen.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Natuurlijk kunnen docenten in het leerlingenoverzicht ook zien of de leerling aanwezig is bij het leerbedrijf, hoever een leerling is m.b.t. de gekozen vakken en hoe de opdracht is verlopen bij het leerbedrijf. 2x screenshots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lvl="1" indent="457200">
              <a:lnSpc>
                <a:spcPct val="107000"/>
              </a:lnSpc>
              <a:defRPr sz="1800"/>
            </a:pPr>
            <a:r>
              <a:t>SEN-app is ontstaan uit STERA. Het is dan ook een product dat is voortgekomen uit ervaring en is natuurlijk niet zonder slag of stoten ontstaan. STERA opzetten heeft veel werk, fouten en tijd gekost. Een aantal ingrediënten zijn nodig om effectief gebruik te maken van hybride leren, leren in de praktijk of hoe het ook genoemd mag worden. Hieruit volgt dat de volgende ingrediënten kunnen worden gebruikt om het hybride leren concept te koken in elke regio. </a:t>
            </a:r>
          </a:p>
          <a:p>
            <a:pPr lvl="1" indent="457200">
              <a:lnSpc>
                <a:spcPct val="107000"/>
              </a:lnSpc>
              <a:defRPr sz="1800"/>
            </a:pPr>
          </a:p>
          <a:p>
            <a:pPr lvl="1" indent="457200">
              <a:lnSpc>
                <a:spcPct val="107000"/>
              </a:lnSpc>
              <a:defRPr sz="1800"/>
            </a:pPr>
            <a:r>
              <a:t>Ingredienten:</a:t>
            </a:r>
          </a:p>
          <a:p>
            <a:pPr lvl="1" marL="742950" indent="-285750">
              <a:lnSpc>
                <a:spcPct val="107000"/>
              </a:lnSpc>
              <a:buSzPct val="100000"/>
              <a:buFont typeface="Courier New"/>
              <a:buChar char="o"/>
              <a:defRPr sz="1800"/>
            </a:pPr>
            <a:r>
              <a:t>Wat wil de leerling leren? Biedt dit aan!</a:t>
            </a:r>
          </a:p>
          <a:p>
            <a:pPr lvl="1" marL="742950" indent="-285750">
              <a:lnSpc>
                <a:spcPct val="107000"/>
              </a:lnSpc>
              <a:buSzPct val="100000"/>
              <a:buFont typeface="Courier New"/>
              <a:buChar char="o"/>
              <a:defRPr sz="1800"/>
            </a:pPr>
            <a:r>
              <a:t>Bouw een netwerk om leertrajecten en maatwerktrajecten op te zetten</a:t>
            </a:r>
          </a:p>
          <a:p>
            <a:pPr lvl="1" marL="742950" indent="-285750">
              <a:lnSpc>
                <a:spcPct val="107000"/>
              </a:lnSpc>
              <a:buSzPct val="100000"/>
              <a:buFont typeface="Courier New"/>
              <a:buChar char="o"/>
              <a:defRPr sz="1800"/>
            </a:pPr>
            <a:r>
              <a:t>Repeterende afspraken op vaste momenten voor overleg en voor hybride leren</a:t>
            </a:r>
          </a:p>
          <a:p>
            <a:pPr lvl="1" marL="742950" indent="-285750">
              <a:lnSpc>
                <a:spcPct val="107000"/>
              </a:lnSpc>
              <a:buSzPct val="100000"/>
              <a:buFont typeface="Courier New"/>
              <a:buChar char="o"/>
              <a:defRPr sz="1800"/>
            </a:pPr>
            <a:r>
              <a:t>Geef praktijkbegeleiders mogelijkheden tot het afvinken en (eventueel) beoordelen van resultaat</a:t>
            </a:r>
          </a:p>
          <a:p>
            <a:pPr lvl="1" marL="742950" indent="-285750">
              <a:lnSpc>
                <a:spcPct val="107000"/>
              </a:lnSpc>
              <a:buSzPct val="100000"/>
              <a:buFont typeface="Courier New"/>
              <a:buChar char="o"/>
              <a:defRPr sz="1800"/>
            </a:pPr>
            <a:r>
              <a:t>Maak een organisatie.</a:t>
            </a:r>
          </a:p>
          <a:p>
            <a:pPr lvl="1" marL="742950" indent="-285750">
              <a:lnSpc>
                <a:spcPct val="107000"/>
              </a:lnSpc>
              <a:spcBef>
                <a:spcPts val="800"/>
              </a:spcBef>
              <a:buSzPct val="100000"/>
              <a:buFont typeface="Courier New"/>
              <a:buChar char="o"/>
              <a:defRPr sz="1800"/>
            </a:pPr>
            <a:r>
              <a:t>Keuzevakken en lesstof op maat.</a:t>
            </a:r>
          </a:p>
          <a:p>
            <a:pPr lvl="1" marL="742950" indent="-285750">
              <a:lnSpc>
                <a:spcPct val="107000"/>
              </a:lnSpc>
              <a:spcBef>
                <a:spcPts val="800"/>
              </a:spcBef>
              <a:buSzPct val="100000"/>
              <a:buFont typeface="Courier New"/>
              <a:buChar char="o"/>
              <a:defRPr sz="1800"/>
            </a:pPr>
            <a:r>
              <a:t>Veel van deze genoemde zaken zijn al op veel plekken goed voor elkaar. Dan resteert alleen nog een andere heel belangrijk ingrediënt. Namelijk, waarvoor we hier zijn: Automatiseer de extra administratieve last vooraf (middels de SEN-app)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Een extra optie die ingebouwd is bij de SEN-app is het kunnen uitgeven van een Open Badge via het BadgeCollect platform van Coinversable B.V. </a:t>
            </a:r>
          </a:p>
          <a:p>
            <a:pPr/>
            <a:r>
              <a:t>Zo kunnen bij de vakken ook een extra waardering gegeven worden in de vorm van een insigne of badge. Dit kan een leerling het hele leven lang meenemen in zijn of haar portfolio.</a:t>
            </a:r>
          </a:p>
          <a:p>
            <a:pPr/>
            <a:r>
              <a:t>Hierin zou je dus zelfs het Plus-document kunnen organiseren en vastleggen. Deze optie is inbegrepen en kan aan of uitgezet worden.</a:t>
            </a:r>
          </a:p>
          <a:p>
            <a:pPr/>
          </a:p>
          <a:p>
            <a:pPr/>
            <a:r>
              <a:t>Extra curriculaire activiteiten en veld programma’s/rondleidingen kunnen op deze manier ook worden gewaardeerd met een Badge die leerlingen zouden kunnen verzamelen. Je kunt namelijk als LOB-onderdeel een rondleiding o.i.d. kunnen toevoegen in de SEN-app zodat leerlingen dit ook kunnen zien in de SEN-app en er daarvoor eventueel een waardering voor kan worden gegeven.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Insignes. (hoe ziet zo’n badge er dan uit)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defRPr sz="1800"/>
            </a:pPr>
            <a:r>
              <a:t>De SEN-app, een automatiseringsoplossing voor administratie en geregel tussen alle entiteiten die iets te maken hebben in het netwerk tussen scholen, praktijkopleiders, bedrijven en keuzevakken/stages/opdrachten waar leerlingen zich doorheen voortbewegen. Zo worden stageboekjes, tekenen van overeenkomsten, goedkeuring van ouders/voogden en het inzichtelijk hebben van voortgang en resultaten centraal bijgehouden.</a:t>
            </a:r>
          </a:p>
          <a:p>
            <a:pPr>
              <a:defRPr sz="1800"/>
            </a:pPr>
            <a:r>
              <a:t>Elk studieonderdeel kan hierbij in het netwerk worden ingezet.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r>
              <a:t>Keuzemenu</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In Kernwoorden zetten: </a:t>
            </a:r>
          </a:p>
          <a:p>
            <a:pPr/>
          </a:p>
          <a:p>
            <a:pPr/>
            <a:r>
              <a:t>Breng je regio in kaart/maak gebruik van bedrijven met commitment</a:t>
            </a:r>
          </a:p>
          <a:p>
            <a:pPr/>
            <a:r>
              <a:t>Contact, warm contact, en wie toont commitment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lnSpc>
                <a:spcPct val="120000"/>
              </a:lnSpc>
              <a:defRPr>
                <a:solidFill>
                  <a:srgbClr val="FFFFFF"/>
                </a:solidFill>
              </a:defRPr>
            </a:pPr>
            <a:r>
              <a:t>Startfase: tekenen van documenten.</a:t>
            </a:r>
          </a:p>
          <a:p>
            <a:pPr lvl="1" indent="457200">
              <a:lnSpc>
                <a:spcPct val="120000"/>
              </a:lnSpc>
              <a:defRPr>
                <a:solidFill>
                  <a:srgbClr val="FFFFFF"/>
                </a:solidFill>
              </a:defRPr>
            </a:pPr>
            <a:r>
              <a:t>Tekenen van verwerkersovereenkomst</a:t>
            </a:r>
          </a:p>
          <a:p>
            <a:pPr lvl="1" indent="457200">
              <a:lnSpc>
                <a:spcPct val="120000"/>
              </a:lnSpc>
              <a:defRPr>
                <a:solidFill>
                  <a:srgbClr val="FFFFFF"/>
                </a:solidFill>
              </a:defRPr>
            </a:pPr>
            <a:r>
              <a:t>Tekenen offerte (STO-pot?)</a:t>
            </a:r>
          </a:p>
          <a:p>
            <a:pPr>
              <a:lnSpc>
                <a:spcPct val="120000"/>
              </a:lnSpc>
              <a:defRPr>
                <a:solidFill>
                  <a:srgbClr val="FFFFFF"/>
                </a:solidFill>
              </a:defRPr>
            </a:pPr>
            <a:r>
              <a:t>Startfase: Informatie verhelderen</a:t>
            </a:r>
          </a:p>
          <a:p>
            <a:pPr lvl="1" indent="457200">
              <a:lnSpc>
                <a:spcPct val="120000"/>
              </a:lnSpc>
            </a:pPr>
            <a:r>
              <a:t>Wie wordt de beheerder van SEN-app?</a:t>
            </a:r>
          </a:p>
          <a:p>
            <a:pPr lvl="1" indent="457200">
              <a:lnSpc>
                <a:spcPct val="120000"/>
              </a:lnSpc>
            </a:pPr>
            <a:r>
              <a:t>Wat is de planning voor leerlingen en hybride/praktijk leren en stages? </a:t>
            </a:r>
          </a:p>
          <a:p>
            <a:pPr lvl="1" indent="457200">
              <a:lnSpc>
                <a:spcPct val="120000"/>
              </a:lnSpc>
            </a:pPr>
            <a:r>
              <a:t>Wanneer gaan eerste leerlingen op stage? Begin SEN-app met een selectieve groep.</a:t>
            </a:r>
          </a:p>
          <a:p>
            <a:pPr lvl="1" indent="457200">
              <a:lnSpc>
                <a:spcPct val="120000"/>
              </a:lnSpc>
            </a:pPr>
            <a:r>
              <a:t>Welke Keuzevakken en welke bedrijven doen hier aan mee?</a:t>
            </a:r>
          </a:p>
          <a:p>
            <a:pPr lvl="1" indent="457200">
              <a:lnSpc>
                <a:spcPct val="120000"/>
              </a:lnSpc>
            </a:pPr>
            <a:r>
              <a:t>Welke profielen willen we aanbieden? Ook profielen en vakken op andere scholen?</a:t>
            </a:r>
          </a:p>
          <a:p>
            <a:pPr lvl="1" indent="457200">
              <a:lnSpc>
                <a:spcPct val="120000"/>
              </a:lnSpc>
            </a:pPr>
            <a:r>
              <a:t>Denk alvast na hoe de inhoud van de stageboekjes kunnen worden omgezet in informatie in SEN-app en de opdrachten bij keuzevakken.</a:t>
            </a:r>
          </a:p>
          <a:p>
            <a:pPr/>
          </a:p>
          <a:p>
            <a:pPr>
              <a:lnSpc>
                <a:spcPct val="120000"/>
              </a:lnSpc>
              <a:defRPr sz="1600">
                <a:solidFill>
                  <a:srgbClr val="FFFFFF"/>
                </a:solidFill>
              </a:defRPr>
            </a:pPr>
            <a:r>
              <a:t>Startfase: gegevens verzamelen. (begin van de maand)</a:t>
            </a:r>
          </a:p>
          <a:p>
            <a:pPr lvl="1" indent="457200">
              <a:lnSpc>
                <a:spcPct val="120000"/>
              </a:lnSpc>
              <a:defRPr sz="1400">
                <a:solidFill>
                  <a:srgbClr val="FFFFFF"/>
                </a:solidFill>
              </a:defRPr>
            </a:pPr>
            <a:r>
              <a:t>Verzamelen van sleutelpersonen en beheerder(s)</a:t>
            </a:r>
          </a:p>
          <a:p>
            <a:pPr lvl="1" indent="457200">
              <a:lnSpc>
                <a:spcPct val="120000"/>
              </a:lnSpc>
              <a:defRPr sz="1400">
                <a:solidFill>
                  <a:srgbClr val="FFFFFF"/>
                </a:solidFill>
              </a:defRPr>
            </a:pPr>
            <a:r>
              <a:t>Samen met deze personen Excel Templates vullen van:</a:t>
            </a:r>
          </a:p>
          <a:p>
            <a:pPr lvl="2" indent="914400">
              <a:lnSpc>
                <a:spcPct val="120000"/>
              </a:lnSpc>
              <a:defRPr>
                <a:solidFill>
                  <a:srgbClr val="FFFFFF"/>
                </a:solidFill>
              </a:defRPr>
            </a:pPr>
            <a:r>
              <a:t>Schoolgegevens: Naam, algemene mail, adres</a:t>
            </a:r>
          </a:p>
          <a:p>
            <a:pPr lvl="2" indent="914400">
              <a:lnSpc>
                <a:spcPct val="120000"/>
              </a:lnSpc>
              <a:defRPr>
                <a:solidFill>
                  <a:srgbClr val="FFFFFF"/>
                </a:solidFill>
              </a:defRPr>
            </a:pPr>
            <a:r>
              <a:t>Docenten: Naam, mailadres, admin rechten, aftekengroepen</a:t>
            </a:r>
          </a:p>
          <a:p>
            <a:pPr lvl="2" indent="914400">
              <a:lnSpc>
                <a:spcPct val="120000"/>
              </a:lnSpc>
              <a:defRPr>
                <a:solidFill>
                  <a:srgbClr val="FFFFFF"/>
                </a:solidFill>
              </a:defRPr>
            </a:pPr>
            <a:r>
              <a:t>Leerlingen: Naam, mailadres (waar ze altijd bij kunnen), klas, leerlingnummer, oudermailadressen, eventuele vakken waarvoor ze zich hebben aangemeld</a:t>
            </a:r>
          </a:p>
          <a:p>
            <a:pPr lvl="2" indent="914400">
              <a:lnSpc>
                <a:spcPct val="120000"/>
              </a:lnSpc>
            </a:pPr>
            <a:r>
              <a:t>Vakken en Keuzevakken: vak of evenement naam, beschrijving, opdrachten, beschrijvingen van opdrachten, examenonderdelen bij opdrachten</a:t>
            </a:r>
          </a:p>
          <a:p>
            <a:pPr lvl="2" indent="914400">
              <a:lnSpc>
                <a:spcPct val="120000"/>
              </a:lnSpc>
            </a:pPr>
            <a:r>
              <a:t>Leerbedrijven en praktijkbegeleiders: naam bedrijf, adres bedrijf, praktijkbegeleiders die gemachtigd door docent mogen aftekenen.</a:t>
            </a:r>
          </a:p>
          <a:p>
            <a:pPr>
              <a:lnSpc>
                <a:spcPct val="120000"/>
              </a:lnSpc>
              <a:defRPr sz="1600"/>
            </a:pPr>
            <a:r>
              <a:t>Startfase: Startsessie (midden van eerste maand)</a:t>
            </a:r>
          </a:p>
          <a:p>
            <a:pPr lvl="1" indent="457200">
              <a:lnSpc>
                <a:spcPct val="120000"/>
              </a:lnSpc>
              <a:defRPr sz="1400"/>
            </a:pPr>
            <a:r>
              <a:t>Samenkomen met zoveel mogelijk docenten</a:t>
            </a:r>
          </a:p>
          <a:p>
            <a:pPr lvl="1" indent="457200">
              <a:lnSpc>
                <a:spcPct val="120000"/>
              </a:lnSpc>
              <a:defRPr sz="1400"/>
            </a:pPr>
            <a:r>
              <a:t>Alle mogelijkheden en rollen laten zien in SEN-app</a:t>
            </a:r>
          </a:p>
          <a:p>
            <a:pPr lvl="1" indent="457200">
              <a:lnSpc>
                <a:spcPct val="120000"/>
              </a:lnSpc>
              <a:defRPr sz="1400"/>
            </a:pPr>
            <a:r>
              <a:t>Laten inloggen op SEN-app of in Demo omgeving rondklikken</a:t>
            </a:r>
          </a:p>
          <a:p>
            <a:pPr lvl="1" indent="457200">
              <a:lnSpc>
                <a:spcPct val="120000"/>
              </a:lnSpc>
              <a:defRPr sz="1400"/>
            </a:pPr>
            <a:r>
              <a:t>Eventueel afspraak laten maken op SEN-app</a:t>
            </a:r>
          </a:p>
          <a:p>
            <a:pPr lvl="1" indent="457200">
              <a:lnSpc>
                <a:spcPct val="120000"/>
              </a:lnSpc>
              <a:defRPr sz="1400"/>
            </a:pPr>
            <a:r>
              <a:t>Interactief discussiëren en samen vragen beantwoorden</a:t>
            </a:r>
          </a:p>
          <a:p>
            <a:pPr lvl="1" indent="457200">
              <a:lnSpc>
                <a:spcPct val="120000"/>
              </a:lnSpc>
              <a:defRPr sz="1400"/>
            </a:pPr>
            <a:r>
              <a:t>Overeenkomen waar er begonnen wordt</a:t>
            </a:r>
          </a:p>
          <a:p>
            <a:pPr/>
          </a:p>
          <a:p>
            <a:pPr>
              <a:lnSpc>
                <a:spcPct val="120000"/>
              </a:lnSpc>
              <a:defRPr sz="1600">
                <a:solidFill>
                  <a:srgbClr val="FFFFFF"/>
                </a:solidFill>
              </a:defRPr>
            </a:pPr>
            <a:r>
              <a:t>Startfase: Tweede sessie. (eind van 2</a:t>
            </a:r>
            <a:r>
              <a:rPr baseline="30000"/>
              <a:t>e</a:t>
            </a:r>
            <a:r>
              <a:t> maand)</a:t>
            </a:r>
          </a:p>
          <a:p>
            <a:pPr lvl="1" indent="457200">
              <a:lnSpc>
                <a:spcPct val="120000"/>
              </a:lnSpc>
              <a:defRPr sz="1400">
                <a:solidFill>
                  <a:srgbClr val="FFFFFF"/>
                </a:solidFill>
              </a:defRPr>
            </a:pPr>
            <a:r>
              <a:t>Hoe verloopt het?</a:t>
            </a:r>
          </a:p>
          <a:p>
            <a:pPr lvl="1" indent="457200">
              <a:lnSpc>
                <a:spcPct val="120000"/>
              </a:lnSpc>
              <a:defRPr sz="1400">
                <a:solidFill>
                  <a:srgbClr val="FFFFFF"/>
                </a:solidFill>
              </a:defRPr>
            </a:pPr>
            <a:r>
              <a:t>Waar lopen we tegenaan?</a:t>
            </a:r>
          </a:p>
          <a:p>
            <a:pPr lvl="1" indent="457200">
              <a:lnSpc>
                <a:spcPct val="120000"/>
              </a:lnSpc>
              <a:defRPr sz="1400">
                <a:solidFill>
                  <a:srgbClr val="FFFFFF"/>
                </a:solidFill>
              </a:defRPr>
            </a:pPr>
            <a:r>
              <a:t>Waar is extra hulp nodig nu en straks?</a:t>
            </a:r>
          </a:p>
          <a:p>
            <a:pPr lvl="1" indent="457200">
              <a:lnSpc>
                <a:spcPct val="120000"/>
              </a:lnSpc>
              <a:defRPr sz="1400">
                <a:solidFill>
                  <a:srgbClr val="FFFFFF"/>
                </a:solidFill>
              </a:defRPr>
            </a:pPr>
            <a:r>
              <a:t>Heeft iedereen iets gedaan in SEN-app of Demo na eerste sessie?</a:t>
            </a:r>
          </a:p>
          <a:p>
            <a:pPr lvl="1" indent="457200">
              <a:lnSpc>
                <a:spcPct val="120000"/>
              </a:lnSpc>
              <a:defRPr sz="1400">
                <a:solidFill>
                  <a:srgbClr val="FFFFFF"/>
                </a:solidFill>
              </a:defRPr>
            </a:pPr>
            <a:r>
              <a:t>Extra onderzoeken, discussies, verbeteringen en vragen beantwoorden</a:t>
            </a:r>
          </a:p>
          <a:p>
            <a:pPr>
              <a:lnSpc>
                <a:spcPct val="120000"/>
              </a:lnSpc>
              <a:defRPr sz="1600"/>
            </a:pPr>
            <a:r>
              <a:t>Startfase: Derde sessie. (einde van de startfase na de 3</a:t>
            </a:r>
            <a:r>
              <a:rPr baseline="30000"/>
              <a:t>e</a:t>
            </a:r>
            <a:r>
              <a:t> maand)</a:t>
            </a:r>
          </a:p>
          <a:p>
            <a:pPr lvl="1" indent="457200">
              <a:lnSpc>
                <a:spcPct val="120000"/>
              </a:lnSpc>
              <a:defRPr sz="1400"/>
            </a:pPr>
            <a:r>
              <a:t>Evalueren hoe het ging</a:t>
            </a:r>
          </a:p>
          <a:p>
            <a:pPr lvl="1" indent="457200">
              <a:lnSpc>
                <a:spcPct val="120000"/>
              </a:lnSpc>
              <a:defRPr sz="1400"/>
            </a:pPr>
            <a:r>
              <a:t>Wat gaat er nu gebeuren om iedereen met SEN-app te laten werken?</a:t>
            </a:r>
          </a:p>
          <a:p>
            <a:pPr lvl="1" indent="457200">
              <a:lnSpc>
                <a:spcPct val="120000"/>
              </a:lnSpc>
              <a:defRPr sz="1400"/>
            </a:pPr>
            <a:r>
              <a:t>Wat zou je heel graag terugzien in SEN-app? Wat mist er?</a:t>
            </a:r>
          </a:p>
          <a:p>
            <a:pPr lvl="1" indent="457200">
              <a:lnSpc>
                <a:spcPct val="120000"/>
              </a:lnSpc>
              <a:defRPr sz="1400"/>
            </a:pPr>
            <a:r>
              <a:t>Als er onduidelijkheden zijn en uitdagingen, dan gaan we die eerst samen uit de weg.</a:t>
            </a:r>
          </a:p>
          <a:p>
            <a:pPr>
              <a:lnSpc>
                <a:spcPct val="120000"/>
              </a:lnSpc>
              <a:defRPr sz="1600"/>
            </a:pPr>
            <a:r>
              <a:t>Gebruiksfase: Doorlopend</a:t>
            </a:r>
          </a:p>
          <a:p>
            <a:pPr lvl="1" indent="457200">
              <a:lnSpc>
                <a:spcPct val="120000"/>
              </a:lnSpc>
              <a:defRPr sz="1400"/>
            </a:pPr>
            <a:r>
              <a:t>SEN-app wordt gebruikt en er is support bereikbaar via de beheerder naar ons of via regio of inkoopgroep</a:t>
            </a:r>
          </a:p>
          <a:p>
            <a:pPr/>
          </a:p>
          <a:p>
            <a:pPr/>
            <a:r>
              <a:t>In Kernwoorden zetten: </a:t>
            </a:r>
          </a:p>
          <a:p>
            <a:pPr/>
          </a:p>
          <a:p>
            <a:pPr/>
            <a:r>
              <a:t>Breng je regio in kaart/maak gebruik van bedrijven met commitment</a:t>
            </a:r>
          </a:p>
          <a:p>
            <a:pPr/>
            <a:r>
              <a:t>Contact, warm contact, en wie toont commitment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Neem vooral met een aantal collega’s de demo door. Wanneer je op de link staat en dan kun je met de rechtermuisknop de hyperlink openen. Door 10 keer op het woordje demo te klikken vind je ook de functies van een school en het leerbedrijf. Je moet uitloggen om weer bij het startmenu te komen, om de ander groepen ook te kunnen bekijken.</a:t>
            </a:r>
          </a:p>
          <a:p>
            <a:pPr/>
          </a:p>
          <a:p>
            <a:pPr/>
            <a:r>
              <a:t>Mocht je nou zaken tegenkomen waarvan je denkt: ‘dit is een essentieel onderdeel dat niet in de SEN-app zit’, laat het dan vooral weten aan info@sen-app.nl ; koen@sen-app.nl ; koen@coinversable.com of bel met 06-14953338. We doen er namelijk alles aan om de app te blijven ontwikkelen om het toegankelijker te maken voor iedereen.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p>
            <a:pPr/>
            <a:r>
              <a:t>Als er met meerdere scholen wordt aangekocht kunnen we hoge kortingen bieden doordat de regio of inkoopgroep een stuk support wegneemt. Zo hoeven we enkel de personen uit de regio of inkoop groep op te leiden waardoor de vragen geclusterd bij ons komen. We bieden dit ook liever aan omdat dit veel voordeel oplevert voor de regio of inkoopgroep netwerk zoals bijvoorbeeld de landelijke vereniging van vakcolleges.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Smart Educational Network-app (SEN-app) is een webapplicatie die staat voor samenwerken in je eigen netwerk. Leerlingen staan hierbij centraal en bewegen zich binnen het netwerk van scholen en bedrijven. De administratie van hybride leren wordt daarbij in de app vastgelegd door simpelweg aanwezigheid vast te leggen en opdrachten af te tekenen middels een QR-code. SEN-app wordt samen met de scholen en regio’s continu verbeterd. Nieuwe functies zijn daarom gelijk voor alle scholen beschikbaar.</a:t>
            </a:r>
          </a:p>
          <a:p>
            <a:pPr/>
            <a:r>
              <a:t>Er zitten ontwikkelingen in de pijplijn die gaan over urenverantwoording om eventuele cofinanciering boven water te krijgen. Daarnaast is er een nieuwe functie die we ontwikkelen dat gaat over een keuzemenu waarin leerlingen zelf keuzes kunnen maken uit een selectie keuzevakken. Daarnaast kent SEN-app elk kwartaal een update. Deze updates bevatten beveiligingsupdates, verbeteringen die zijn doorgegeven door regio’s, scholen, docenten, leerbedrijven en zelfs leerlingen en eventuele nieuwe functies. Zo ontwikkelen we SEN-app altijd door zodat het steeds makkelijker wordt om de administratie weer bijzaak te maken.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Allereerst voordat we alles willen laten zien, ben ik wel benieuwd of er al vragen zijn aan ons. Natuurlijk kan het zijn dat we op veel dingen in deze presentatie later terugkomen. </a:t>
            </a:r>
          </a:p>
          <a:p>
            <a:pPr/>
          </a:p>
          <a:p>
            <a:pPr/>
            <a:r>
              <a:t>Laten we door de hele app omgeving heen lopen.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 Docenten kunnen (keuze)vakken met bijbehorende opdrachten aanmaken en deze koppelen aan de leerdoelen uit examenvakken. Leerlingen kunnen vervolgens worden toegevoegd aan de vakken. Hier helpen wij aan het begin natuurlijk gewoon actief mee. Keuzevakken met betrekking tot hybride leren is het primaire proces in SEN-app. Aangemaakte vakken kunnen ook publiek of met het netwerk worden gedeeld om samenwerking met scholen nog meer te bevorderen. Daarnaast kan een school SEN-app op geheel eigen manier invullen. Zo kan een docent op deze manier ook excursies inplannen met leerlingen bij een bedrijf en aanwezigheid of resultaat vastleggen. Verder kunnen extra curriculaire of brede vorming activiteiten zoals in het plusdocument worden opgenomen ook worden geregistreerd via SEN-app.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Een docent kan een afspraak inplannen voor één of meerdere leerlingen bij een bedrijf voor een vak. Dit is tegelijkertijd het mandaat dat praktijkbegeleiders van het leerbedrijf mogen adviseren in de beoordeling van de leerling(en).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Daarnaast is een belangrijke functie in de SEN-app om overeenkomsten te kunnen sluiten tussen scholen, bedrijven en de ouders/voogden van leerlingen. Deze kan worden toegevoegd bij het bedrijf en bij de leerling. Zo is het gelijk duidelijk als door iedereen de overeenkomst is getekend in plaats van op een fysiek stuk papier. Mocht dit nou onderdeel zijn voor een leerling voor het professionele en sociale leerproces, kan dit nog steeds op die manier worden georganiseerd natuurlijk.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Met een vink kan er dan worden ondertekend, wat een overeenstemming betekent.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Ouders kunnen dus ook toestemming geven voor een afspraak en zien waar hun kind een afspraak heeft. Daarnaast kunnen ouders op deze manier documenten tekenen om akkoord te geven op documenten die worden toegevoegd. Bijvoorbeeld, om te verklaren dat de leerling mag worden opgevangen door het leerbedrijf en dat de risico’s voor het leerbedrijf zijn. Daarnaast kan deze functie natuurlijk ook worden gebruikt voor toestemming van excursies en dergelijke.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dia">
    <p:spTree>
      <p:nvGrpSpPr>
        <p:cNvPr id="1" name=""/>
        <p:cNvGrpSpPr/>
        <p:nvPr/>
      </p:nvGrpSpPr>
      <p:grpSpPr>
        <a:xfrm>
          <a:off x="0" y="0"/>
          <a:ext cx="0" cy="0"/>
          <a:chOff x="0" y="0"/>
          <a:chExt cx="0" cy="0"/>
        </a:xfrm>
      </p:grpSpPr>
      <p:sp>
        <p:nvSpPr>
          <p:cNvPr id="11" name="Titeltekst"/>
          <p:cNvSpPr txBox="1"/>
          <p:nvPr>
            <p:ph type="title"/>
          </p:nvPr>
        </p:nvSpPr>
        <p:spPr>
          <a:xfrm>
            <a:off x="1524000" y="1122362"/>
            <a:ext cx="9144000" cy="2387601"/>
          </a:xfrm>
          <a:prstGeom prst="rect">
            <a:avLst/>
          </a:prstGeom>
        </p:spPr>
        <p:txBody>
          <a:bodyPr anchor="b"/>
          <a:lstStyle>
            <a:lvl1pPr algn="ctr">
              <a:defRPr sz="6000"/>
            </a:lvl1pPr>
          </a:lstStyle>
          <a:p>
            <a:pPr/>
            <a:r>
              <a:t>Titeltekst</a:t>
            </a:r>
          </a:p>
        </p:txBody>
      </p:sp>
      <p:sp>
        <p:nvSpPr>
          <p:cNvPr id="12" name="Hoofdtekst - niveau één…"/>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spTree>
      <p:nvGrpSpPr>
        <p:cNvPr id="1" name=""/>
        <p:cNvGrpSpPr/>
        <p:nvPr/>
      </p:nvGrpSpPr>
      <p:grpSpPr>
        <a:xfrm>
          <a:off x="0" y="0"/>
          <a:ext cx="0" cy="0"/>
          <a:chOff x="0" y="0"/>
          <a:chExt cx="0" cy="0"/>
        </a:xfrm>
      </p:grpSpPr>
      <p:sp>
        <p:nvSpPr>
          <p:cNvPr id="20" name="Titeltekst"/>
          <p:cNvSpPr txBox="1"/>
          <p:nvPr>
            <p:ph type="title"/>
          </p:nvPr>
        </p:nvSpPr>
        <p:spPr>
          <a:prstGeom prst="rect">
            <a:avLst/>
          </a:prstGeom>
        </p:spPr>
        <p:txBody>
          <a:bodyPr/>
          <a:lstStyle/>
          <a:p>
            <a:pPr/>
            <a:r>
              <a:t>Titeltekst</a:t>
            </a:r>
          </a:p>
        </p:txBody>
      </p:sp>
      <p:sp>
        <p:nvSpPr>
          <p:cNvPr id="21"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ekop">
    <p:spTree>
      <p:nvGrpSpPr>
        <p:cNvPr id="1" name=""/>
        <p:cNvGrpSpPr/>
        <p:nvPr/>
      </p:nvGrpSpPr>
      <p:grpSpPr>
        <a:xfrm>
          <a:off x="0" y="0"/>
          <a:ext cx="0" cy="0"/>
          <a:chOff x="0" y="0"/>
          <a:chExt cx="0" cy="0"/>
        </a:xfrm>
      </p:grpSpPr>
      <p:sp>
        <p:nvSpPr>
          <p:cNvPr id="29" name="Titeltekst"/>
          <p:cNvSpPr txBox="1"/>
          <p:nvPr>
            <p:ph type="title"/>
          </p:nvPr>
        </p:nvSpPr>
        <p:spPr>
          <a:xfrm>
            <a:off x="831850" y="1709738"/>
            <a:ext cx="10515600" cy="2852737"/>
          </a:xfrm>
          <a:prstGeom prst="rect">
            <a:avLst/>
          </a:prstGeom>
        </p:spPr>
        <p:txBody>
          <a:bodyPr anchor="b"/>
          <a:lstStyle>
            <a:lvl1pPr>
              <a:defRPr sz="6000"/>
            </a:lvl1pPr>
          </a:lstStyle>
          <a:p>
            <a:pPr/>
            <a:r>
              <a:t>Titeltekst</a:t>
            </a:r>
          </a:p>
        </p:txBody>
      </p:sp>
      <p:sp>
        <p:nvSpPr>
          <p:cNvPr id="30" name="Hoofdtekst - niveau één…"/>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van twee">
    <p:spTree>
      <p:nvGrpSpPr>
        <p:cNvPr id="1" name=""/>
        <p:cNvGrpSpPr/>
        <p:nvPr/>
      </p:nvGrpSpPr>
      <p:grpSpPr>
        <a:xfrm>
          <a:off x="0" y="0"/>
          <a:ext cx="0" cy="0"/>
          <a:chOff x="0" y="0"/>
          <a:chExt cx="0" cy="0"/>
        </a:xfrm>
      </p:grpSpPr>
      <p:sp>
        <p:nvSpPr>
          <p:cNvPr id="38" name="Titeltekst"/>
          <p:cNvSpPr txBox="1"/>
          <p:nvPr>
            <p:ph type="title"/>
          </p:nvPr>
        </p:nvSpPr>
        <p:spPr>
          <a:prstGeom prst="rect">
            <a:avLst/>
          </a:prstGeom>
        </p:spPr>
        <p:txBody>
          <a:bodyPr/>
          <a:lstStyle/>
          <a:p>
            <a:pPr/>
            <a:r>
              <a:t>Titeltekst</a:t>
            </a:r>
          </a:p>
        </p:txBody>
      </p:sp>
      <p:sp>
        <p:nvSpPr>
          <p:cNvPr id="39" name="Hoofdtekst - niveau één…"/>
          <p:cNvSpPr txBox="1"/>
          <p:nvPr>
            <p:ph type="body" sz="half" idx="1"/>
          </p:nvPr>
        </p:nvSpPr>
        <p:spPr>
          <a:xfrm>
            <a:off x="838200" y="1825625"/>
            <a:ext cx="5181600" cy="43513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elijking">
    <p:spTree>
      <p:nvGrpSpPr>
        <p:cNvPr id="1" name=""/>
        <p:cNvGrpSpPr/>
        <p:nvPr/>
      </p:nvGrpSpPr>
      <p:grpSpPr>
        <a:xfrm>
          <a:off x="0" y="0"/>
          <a:ext cx="0" cy="0"/>
          <a:chOff x="0" y="0"/>
          <a:chExt cx="0" cy="0"/>
        </a:xfrm>
      </p:grpSpPr>
      <p:sp>
        <p:nvSpPr>
          <p:cNvPr id="47" name="Titeltekst"/>
          <p:cNvSpPr txBox="1"/>
          <p:nvPr>
            <p:ph type="title"/>
          </p:nvPr>
        </p:nvSpPr>
        <p:spPr>
          <a:xfrm>
            <a:off x="839787" y="365125"/>
            <a:ext cx="10515601" cy="1325563"/>
          </a:xfrm>
          <a:prstGeom prst="rect">
            <a:avLst/>
          </a:prstGeom>
        </p:spPr>
        <p:txBody>
          <a:bodyPr/>
          <a:lstStyle/>
          <a:p>
            <a:pPr/>
            <a:r>
              <a:t>Titeltekst</a:t>
            </a:r>
          </a:p>
        </p:txBody>
      </p:sp>
      <p:sp>
        <p:nvSpPr>
          <p:cNvPr id="48" name="Hoofdtekst - niveau één…"/>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leen titel">
    <p:spTree>
      <p:nvGrpSpPr>
        <p:cNvPr id="1" name=""/>
        <p:cNvGrpSpPr/>
        <p:nvPr/>
      </p:nvGrpSpPr>
      <p:grpSpPr>
        <a:xfrm>
          <a:off x="0" y="0"/>
          <a:ext cx="0" cy="0"/>
          <a:chOff x="0" y="0"/>
          <a:chExt cx="0" cy="0"/>
        </a:xfrm>
      </p:grpSpPr>
      <p:sp>
        <p:nvSpPr>
          <p:cNvPr id="57" name="Titeltekst"/>
          <p:cNvSpPr txBox="1"/>
          <p:nvPr>
            <p:ph type="title"/>
          </p:nvPr>
        </p:nvSpPr>
        <p:spPr>
          <a:prstGeom prst="rect">
            <a:avLst/>
          </a:prstGeom>
        </p:spPr>
        <p:txBody>
          <a:bodyPr/>
          <a:lstStyle/>
          <a:p>
            <a:pPr/>
            <a:r>
              <a:t>Titeltekst</a:t>
            </a:r>
          </a:p>
        </p:txBody>
      </p:sp>
      <p:sp>
        <p:nvSpPr>
          <p:cNvPr id="5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6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met bijschrift">
    <p:spTree>
      <p:nvGrpSpPr>
        <p:cNvPr id="1" name=""/>
        <p:cNvGrpSpPr/>
        <p:nvPr/>
      </p:nvGrpSpPr>
      <p:grpSpPr>
        <a:xfrm>
          <a:off x="0" y="0"/>
          <a:ext cx="0" cy="0"/>
          <a:chOff x="0" y="0"/>
          <a:chExt cx="0" cy="0"/>
        </a:xfrm>
      </p:grpSpPr>
      <p:sp>
        <p:nvSpPr>
          <p:cNvPr id="7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73" name="Hoofdtekst - niveau één…"/>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fbeelding met bijschrift">
    <p:spTree>
      <p:nvGrpSpPr>
        <p:cNvPr id="1" name=""/>
        <p:cNvGrpSpPr/>
        <p:nvPr/>
      </p:nvGrpSpPr>
      <p:grpSpPr>
        <a:xfrm>
          <a:off x="0" y="0"/>
          <a:ext cx="0" cy="0"/>
          <a:chOff x="0" y="0"/>
          <a:chExt cx="0" cy="0"/>
        </a:xfrm>
      </p:grpSpPr>
      <p:sp>
        <p:nvSpPr>
          <p:cNvPr id="8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83" name="Tijdelijke aanduiding voor afbeelding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Hoofdtekst - niveau één…"/>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ks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Titeltekst</a:t>
            </a:r>
          </a:p>
        </p:txBody>
      </p:sp>
      <p:sp>
        <p:nvSpPr>
          <p:cNvPr id="3" name="Hoofdtekst - niveau één…"/>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www.youtube.com/watch?v=Fiw_qdCfakU"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4.tif"/><Relationship Id="rId12" Type="http://schemas.openxmlformats.org/officeDocument/2006/relationships/image" Target="../media/image5.tif"/><Relationship Id="rId13" Type="http://schemas.openxmlformats.org/officeDocument/2006/relationships/image" Target="../media/image6.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stichtingnuovo.sharepoint.com////ppt/slides/demo.sen-app.nl"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6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el 1"/>
          <p:cNvSpPr txBox="1"/>
          <p:nvPr>
            <p:ph type="ctrTitle"/>
          </p:nvPr>
        </p:nvSpPr>
        <p:spPr>
          <a:prstGeom prst="rect">
            <a:avLst/>
          </a:prstGeom>
        </p:spPr>
        <p:txBody>
          <a:bodyPr/>
          <a:lstStyle/>
          <a:p>
            <a:pPr defTabSz="649223">
              <a:defRPr sz="4260"/>
            </a:pPr>
            <a:r>
              <a:t>Didactische achtergronden Steraproject en SEN-app</a:t>
            </a:r>
          </a:p>
          <a:p>
            <a:pPr defTabSz="649223">
              <a:defRPr sz="4260"/>
            </a:pPr>
            <a:r>
              <a:t>Voorbeelden Zorg &amp; Welzijn</a:t>
            </a:r>
            <a:br/>
          </a:p>
        </p:txBody>
      </p:sp>
      <p:sp>
        <p:nvSpPr>
          <p:cNvPr id="95" name="Ondertitel 2"/>
          <p:cNvSpPr txBox="1"/>
          <p:nvPr>
            <p:ph type="subTitle" sz="quarter" idx="1"/>
          </p:nvPr>
        </p:nvSpPr>
        <p:spPr>
          <a:xfrm>
            <a:off x="1524000" y="3602037"/>
            <a:ext cx="9144000" cy="1655762"/>
          </a:xfrm>
          <a:prstGeom prst="rect">
            <a:avLst/>
          </a:prstGeom>
        </p:spPr>
        <p:txBody>
          <a:bodyPr/>
          <a:lstStyle/>
          <a:p>
            <a:pPr/>
            <a:r>
              <a:t>22 maart 2021</a:t>
            </a:r>
          </a:p>
        </p:txBody>
      </p:sp>
      <p:pic>
        <p:nvPicPr>
          <p:cNvPr id="96" name="Afbeelding 5" descr="Afbeelding 5"/>
          <p:cNvPicPr>
            <a:picLocks noChangeAspect="1"/>
          </p:cNvPicPr>
          <p:nvPr/>
        </p:nvPicPr>
        <p:blipFill>
          <a:blip r:embed="rId2">
            <a:extLst/>
          </a:blip>
          <a:stretch>
            <a:fillRect/>
          </a:stretch>
        </p:blipFill>
        <p:spPr>
          <a:xfrm>
            <a:off x="709612" y="544512"/>
            <a:ext cx="2695576" cy="4857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Afbeelding 3" descr="Afbeelding 3"/>
          <p:cNvPicPr>
            <a:picLocks noChangeAspect="1"/>
          </p:cNvPicPr>
          <p:nvPr/>
        </p:nvPicPr>
        <p:blipFill>
          <a:blip r:embed="rId3">
            <a:extLst/>
          </a:blip>
          <a:stretch>
            <a:fillRect/>
          </a:stretch>
        </p:blipFill>
        <p:spPr>
          <a:xfrm>
            <a:off x="6495922" y="1"/>
            <a:ext cx="1292630" cy="1292630"/>
          </a:xfrm>
          <a:prstGeom prst="rect">
            <a:avLst/>
          </a:prstGeom>
          <a:ln w="12700">
            <a:miter lim="400000"/>
          </a:ln>
        </p:spPr>
      </p:pic>
      <p:pic>
        <p:nvPicPr>
          <p:cNvPr id="179" name="Afbeelding 5" descr="Afbeelding 5"/>
          <p:cNvPicPr>
            <a:picLocks noChangeAspect="1"/>
          </p:cNvPicPr>
          <p:nvPr/>
        </p:nvPicPr>
        <p:blipFill>
          <a:blip r:embed="rId4">
            <a:extLst/>
          </a:blip>
          <a:stretch>
            <a:fillRect/>
          </a:stretch>
        </p:blipFill>
        <p:spPr>
          <a:xfrm>
            <a:off x="7402238" y="3620049"/>
            <a:ext cx="2333107" cy="2333107"/>
          </a:xfrm>
          <a:prstGeom prst="rect">
            <a:avLst/>
          </a:prstGeom>
          <a:ln w="12700">
            <a:miter lim="400000"/>
          </a:ln>
        </p:spPr>
      </p:pic>
      <p:pic>
        <p:nvPicPr>
          <p:cNvPr id="180" name="Afbeelding 7" descr="Afbeelding 7"/>
          <p:cNvPicPr>
            <a:picLocks noChangeAspect="1"/>
          </p:cNvPicPr>
          <p:nvPr/>
        </p:nvPicPr>
        <p:blipFill>
          <a:blip r:embed="rId5">
            <a:extLst/>
          </a:blip>
          <a:stretch>
            <a:fillRect/>
          </a:stretch>
        </p:blipFill>
        <p:spPr>
          <a:xfrm>
            <a:off x="3859376" y="3752005"/>
            <a:ext cx="820190" cy="820190"/>
          </a:xfrm>
          <a:prstGeom prst="rect">
            <a:avLst/>
          </a:prstGeom>
          <a:ln w="12700">
            <a:miter lim="400000"/>
          </a:ln>
        </p:spPr>
      </p:pic>
      <p:pic>
        <p:nvPicPr>
          <p:cNvPr id="181" name="Afbeelding 9" descr="Afbeelding 9"/>
          <p:cNvPicPr>
            <a:picLocks noChangeAspect="1"/>
          </p:cNvPicPr>
          <p:nvPr/>
        </p:nvPicPr>
        <p:blipFill>
          <a:blip r:embed="rId6">
            <a:extLst/>
          </a:blip>
          <a:stretch>
            <a:fillRect/>
          </a:stretch>
        </p:blipFill>
        <p:spPr>
          <a:xfrm>
            <a:off x="7002650" y="4874145"/>
            <a:ext cx="1035630" cy="1035630"/>
          </a:xfrm>
          <a:prstGeom prst="rect">
            <a:avLst/>
          </a:prstGeom>
          <a:ln w="12700">
            <a:miter lim="400000"/>
          </a:ln>
        </p:spPr>
      </p:pic>
      <p:pic>
        <p:nvPicPr>
          <p:cNvPr id="182" name="Afbeelding 15" descr="Afbeelding 15"/>
          <p:cNvPicPr>
            <a:picLocks noChangeAspect="1"/>
          </p:cNvPicPr>
          <p:nvPr/>
        </p:nvPicPr>
        <p:blipFill>
          <a:blip r:embed="rId7">
            <a:extLst/>
          </a:blip>
          <a:stretch>
            <a:fillRect/>
          </a:stretch>
        </p:blipFill>
        <p:spPr>
          <a:xfrm>
            <a:off x="1751560" y="1587063"/>
            <a:ext cx="1294016" cy="1294016"/>
          </a:xfrm>
          <a:prstGeom prst="rect">
            <a:avLst/>
          </a:prstGeom>
          <a:ln w="12700">
            <a:miter lim="400000"/>
          </a:ln>
        </p:spPr>
      </p:pic>
      <p:pic>
        <p:nvPicPr>
          <p:cNvPr id="183" name="Afbeelding 16" descr="Afbeelding 16"/>
          <p:cNvPicPr>
            <a:picLocks noChangeAspect="1"/>
          </p:cNvPicPr>
          <p:nvPr/>
        </p:nvPicPr>
        <p:blipFill>
          <a:blip r:embed="rId7">
            <a:extLst/>
          </a:blip>
          <a:stretch>
            <a:fillRect/>
          </a:stretch>
        </p:blipFill>
        <p:spPr>
          <a:xfrm>
            <a:off x="1404503" y="3706807"/>
            <a:ext cx="1294017" cy="1294016"/>
          </a:xfrm>
          <a:prstGeom prst="rect">
            <a:avLst/>
          </a:prstGeom>
          <a:ln w="12700">
            <a:miter lim="400000"/>
          </a:ln>
        </p:spPr>
      </p:pic>
      <p:pic>
        <p:nvPicPr>
          <p:cNvPr id="184" name="Afbeelding 17" descr="Afbeelding 17"/>
          <p:cNvPicPr>
            <a:picLocks noChangeAspect="1"/>
          </p:cNvPicPr>
          <p:nvPr/>
        </p:nvPicPr>
        <p:blipFill>
          <a:blip r:embed="rId8">
            <a:extLst/>
          </a:blip>
          <a:stretch>
            <a:fillRect/>
          </a:stretch>
        </p:blipFill>
        <p:spPr>
          <a:xfrm>
            <a:off x="3514226" y="2663037"/>
            <a:ext cx="1294016" cy="1294016"/>
          </a:xfrm>
          <a:prstGeom prst="rect">
            <a:avLst/>
          </a:prstGeom>
          <a:ln w="12700">
            <a:miter lim="400000"/>
          </a:ln>
        </p:spPr>
      </p:pic>
      <p:pic>
        <p:nvPicPr>
          <p:cNvPr id="185" name="Afbeelding 18" descr="Afbeelding 18"/>
          <p:cNvPicPr>
            <a:picLocks noChangeAspect="1"/>
          </p:cNvPicPr>
          <p:nvPr/>
        </p:nvPicPr>
        <p:blipFill>
          <a:blip r:embed="rId9">
            <a:extLst/>
          </a:blip>
          <a:stretch>
            <a:fillRect/>
          </a:stretch>
        </p:blipFill>
        <p:spPr>
          <a:xfrm>
            <a:off x="4624611" y="3421191"/>
            <a:ext cx="820190" cy="820190"/>
          </a:xfrm>
          <a:prstGeom prst="rect">
            <a:avLst/>
          </a:prstGeom>
          <a:ln w="12700">
            <a:miter lim="400000"/>
          </a:ln>
        </p:spPr>
      </p:pic>
      <p:pic>
        <p:nvPicPr>
          <p:cNvPr id="186" name="Afbeelding 20" descr="Afbeelding 20"/>
          <p:cNvPicPr>
            <a:picLocks noChangeAspect="1"/>
          </p:cNvPicPr>
          <p:nvPr/>
        </p:nvPicPr>
        <p:blipFill>
          <a:blip r:embed="rId10">
            <a:extLst/>
          </a:blip>
          <a:stretch>
            <a:fillRect/>
          </a:stretch>
        </p:blipFill>
        <p:spPr>
          <a:xfrm>
            <a:off x="5938280" y="1221108"/>
            <a:ext cx="914401" cy="914401"/>
          </a:xfrm>
          <a:prstGeom prst="rect">
            <a:avLst/>
          </a:prstGeom>
          <a:ln w="12700">
            <a:miter lim="400000"/>
          </a:ln>
        </p:spPr>
      </p:pic>
      <p:pic>
        <p:nvPicPr>
          <p:cNvPr id="187" name="Afbeelding 21" descr="Afbeelding 21"/>
          <p:cNvPicPr>
            <a:picLocks noChangeAspect="1"/>
          </p:cNvPicPr>
          <p:nvPr/>
        </p:nvPicPr>
        <p:blipFill>
          <a:blip r:embed="rId11">
            <a:extLst/>
          </a:blip>
          <a:stretch>
            <a:fillRect/>
          </a:stretch>
        </p:blipFill>
        <p:spPr>
          <a:xfrm>
            <a:off x="6718637" y="1229074"/>
            <a:ext cx="914401" cy="914401"/>
          </a:xfrm>
          <a:prstGeom prst="rect">
            <a:avLst/>
          </a:prstGeom>
          <a:ln w="12700">
            <a:miter lim="400000"/>
          </a:ln>
        </p:spPr>
      </p:pic>
      <p:pic>
        <p:nvPicPr>
          <p:cNvPr id="188" name="Afbeelding 22" descr="Afbeelding 22"/>
          <p:cNvPicPr>
            <a:picLocks noChangeAspect="1"/>
          </p:cNvPicPr>
          <p:nvPr/>
        </p:nvPicPr>
        <p:blipFill>
          <a:blip r:embed="rId11">
            <a:extLst/>
          </a:blip>
          <a:stretch>
            <a:fillRect/>
          </a:stretch>
        </p:blipFill>
        <p:spPr>
          <a:xfrm>
            <a:off x="7520465" y="1207077"/>
            <a:ext cx="914401" cy="914401"/>
          </a:xfrm>
          <a:prstGeom prst="rect">
            <a:avLst/>
          </a:prstGeom>
          <a:ln w="12700">
            <a:miter lim="400000"/>
          </a:ln>
        </p:spPr>
      </p:pic>
      <p:pic>
        <p:nvPicPr>
          <p:cNvPr id="189" name="Afbeelding 23" descr="Afbeelding 23"/>
          <p:cNvPicPr>
            <a:picLocks noChangeAspect="1"/>
          </p:cNvPicPr>
          <p:nvPr/>
        </p:nvPicPr>
        <p:blipFill>
          <a:blip r:embed="rId3">
            <a:extLst/>
          </a:blip>
          <a:stretch>
            <a:fillRect/>
          </a:stretch>
        </p:blipFill>
        <p:spPr>
          <a:xfrm>
            <a:off x="9577300" y="1174537"/>
            <a:ext cx="1292630" cy="1292631"/>
          </a:xfrm>
          <a:prstGeom prst="rect">
            <a:avLst/>
          </a:prstGeom>
          <a:ln w="12700">
            <a:miter lim="400000"/>
          </a:ln>
        </p:spPr>
      </p:pic>
      <p:pic>
        <p:nvPicPr>
          <p:cNvPr id="190" name="Afbeelding 24" descr="Afbeelding 24"/>
          <p:cNvPicPr>
            <a:picLocks noChangeAspect="1"/>
          </p:cNvPicPr>
          <p:nvPr/>
        </p:nvPicPr>
        <p:blipFill>
          <a:blip r:embed="rId11">
            <a:extLst/>
          </a:blip>
          <a:stretch>
            <a:fillRect/>
          </a:stretch>
        </p:blipFill>
        <p:spPr>
          <a:xfrm>
            <a:off x="9019658" y="2395645"/>
            <a:ext cx="914401" cy="914401"/>
          </a:xfrm>
          <a:prstGeom prst="rect">
            <a:avLst/>
          </a:prstGeom>
          <a:ln w="12700">
            <a:miter lim="400000"/>
          </a:ln>
        </p:spPr>
      </p:pic>
      <p:pic>
        <p:nvPicPr>
          <p:cNvPr id="191" name="Afbeelding 25" descr="Afbeelding 25"/>
          <p:cNvPicPr>
            <a:picLocks noChangeAspect="1"/>
          </p:cNvPicPr>
          <p:nvPr/>
        </p:nvPicPr>
        <p:blipFill>
          <a:blip r:embed="rId11">
            <a:extLst/>
          </a:blip>
          <a:stretch>
            <a:fillRect/>
          </a:stretch>
        </p:blipFill>
        <p:spPr>
          <a:xfrm>
            <a:off x="9800017" y="2403612"/>
            <a:ext cx="914401" cy="914401"/>
          </a:xfrm>
          <a:prstGeom prst="rect">
            <a:avLst/>
          </a:prstGeom>
          <a:ln w="12700">
            <a:miter lim="400000"/>
          </a:ln>
        </p:spPr>
      </p:pic>
      <p:pic>
        <p:nvPicPr>
          <p:cNvPr id="192" name="Afbeelding 26" descr="Afbeelding 26"/>
          <p:cNvPicPr>
            <a:picLocks noChangeAspect="1"/>
          </p:cNvPicPr>
          <p:nvPr/>
        </p:nvPicPr>
        <p:blipFill>
          <a:blip r:embed="rId11">
            <a:extLst/>
          </a:blip>
          <a:stretch>
            <a:fillRect/>
          </a:stretch>
        </p:blipFill>
        <p:spPr>
          <a:xfrm>
            <a:off x="10601845" y="2381615"/>
            <a:ext cx="914401" cy="914401"/>
          </a:xfrm>
          <a:prstGeom prst="rect">
            <a:avLst/>
          </a:prstGeom>
          <a:ln w="12700">
            <a:miter lim="400000"/>
          </a:ln>
        </p:spPr>
      </p:pic>
      <p:pic>
        <p:nvPicPr>
          <p:cNvPr id="193" name="Afbeelding 27" descr="Afbeelding 27"/>
          <p:cNvPicPr>
            <a:picLocks noChangeAspect="1"/>
          </p:cNvPicPr>
          <p:nvPr/>
        </p:nvPicPr>
        <p:blipFill>
          <a:blip r:embed="rId5">
            <a:extLst/>
          </a:blip>
          <a:stretch>
            <a:fillRect/>
          </a:stretch>
        </p:blipFill>
        <p:spPr>
          <a:xfrm>
            <a:off x="2150223" y="2623036"/>
            <a:ext cx="820190" cy="820190"/>
          </a:xfrm>
          <a:prstGeom prst="rect">
            <a:avLst/>
          </a:prstGeom>
          <a:ln w="12700">
            <a:miter lim="400000"/>
          </a:ln>
        </p:spPr>
      </p:pic>
      <p:pic>
        <p:nvPicPr>
          <p:cNvPr id="194" name="Afbeelding 28" descr="Afbeelding 28"/>
          <p:cNvPicPr>
            <a:picLocks noChangeAspect="1"/>
          </p:cNvPicPr>
          <p:nvPr/>
        </p:nvPicPr>
        <p:blipFill>
          <a:blip r:embed="rId5">
            <a:extLst/>
          </a:blip>
          <a:stretch>
            <a:fillRect/>
          </a:stretch>
        </p:blipFill>
        <p:spPr>
          <a:xfrm>
            <a:off x="1513105" y="5094239"/>
            <a:ext cx="820190" cy="820190"/>
          </a:xfrm>
          <a:prstGeom prst="rect">
            <a:avLst/>
          </a:prstGeom>
          <a:ln w="12700">
            <a:miter lim="400000"/>
          </a:ln>
        </p:spPr>
      </p:pic>
      <p:sp>
        <p:nvSpPr>
          <p:cNvPr id="195" name="Tekstvak 1"/>
          <p:cNvSpPr txBox="1"/>
          <p:nvPr/>
        </p:nvSpPr>
        <p:spPr>
          <a:xfrm>
            <a:off x="2195943" y="1566472"/>
            <a:ext cx="1104866"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Bedrijf</a:t>
            </a:r>
          </a:p>
        </p:txBody>
      </p:sp>
      <p:sp>
        <p:nvSpPr>
          <p:cNvPr id="196" name="Tekstvak 29"/>
          <p:cNvSpPr txBox="1"/>
          <p:nvPr/>
        </p:nvSpPr>
        <p:spPr>
          <a:xfrm>
            <a:off x="1450224" y="5686661"/>
            <a:ext cx="2580757"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Praktijkbegeleider</a:t>
            </a:r>
          </a:p>
        </p:txBody>
      </p:sp>
      <p:sp>
        <p:nvSpPr>
          <p:cNvPr id="197" name="Tekstvak 30"/>
          <p:cNvSpPr txBox="1"/>
          <p:nvPr/>
        </p:nvSpPr>
        <p:spPr>
          <a:xfrm>
            <a:off x="9004959" y="5016241"/>
            <a:ext cx="1562382"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Leerling</a:t>
            </a:r>
          </a:p>
        </p:txBody>
      </p:sp>
      <p:sp>
        <p:nvSpPr>
          <p:cNvPr id="198" name="Tekstvak 35"/>
          <p:cNvSpPr txBox="1"/>
          <p:nvPr/>
        </p:nvSpPr>
        <p:spPr>
          <a:xfrm>
            <a:off x="6816096" y="2088468"/>
            <a:ext cx="2425929"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Docent/mentor</a:t>
            </a:r>
          </a:p>
        </p:txBody>
      </p:sp>
      <p:sp>
        <p:nvSpPr>
          <p:cNvPr id="199" name="Tekstvak 36"/>
          <p:cNvSpPr txBox="1"/>
          <p:nvPr/>
        </p:nvSpPr>
        <p:spPr>
          <a:xfrm>
            <a:off x="7598586" y="99761"/>
            <a:ext cx="121197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School</a:t>
            </a:r>
          </a:p>
        </p:txBody>
      </p:sp>
      <p:sp>
        <p:nvSpPr>
          <p:cNvPr id="200" name="Pijl: links/rechts 32"/>
          <p:cNvSpPr/>
          <p:nvPr/>
        </p:nvSpPr>
        <p:spPr>
          <a:xfrm rot="1667958">
            <a:off x="5038609" y="4448712"/>
            <a:ext cx="1911964" cy="343253"/>
          </a:xfrm>
          <a:prstGeom prst="leftRightArrow">
            <a:avLst>
              <a:gd name="adj1" fmla="val 50000"/>
              <a:gd name="adj2" fmla="val 50000"/>
            </a:avLst>
          </a:prstGeom>
          <a:solidFill>
            <a:srgbClr val="C40960"/>
          </a:solidFill>
          <a:ln w="12700">
            <a:solidFill>
              <a:srgbClr val="787878"/>
            </a:solidFill>
            <a:miter/>
          </a:ln>
        </p:spPr>
        <p:txBody>
          <a:bodyPr lIns="45719" rIns="45719" anchor="ctr"/>
          <a:lstStyle/>
          <a:p>
            <a:pPr algn="ctr">
              <a:defRPr>
                <a:solidFill>
                  <a:srgbClr val="FFFFFF"/>
                </a:solidFill>
              </a:defRPr>
            </a:pPr>
          </a:p>
        </p:txBody>
      </p:sp>
      <p:sp>
        <p:nvSpPr>
          <p:cNvPr id="201" name="Pijl: links/rechts 33"/>
          <p:cNvSpPr/>
          <p:nvPr/>
        </p:nvSpPr>
        <p:spPr>
          <a:xfrm rot="4007357">
            <a:off x="5674223" y="3100719"/>
            <a:ext cx="2357246" cy="343253"/>
          </a:xfrm>
          <a:prstGeom prst="leftRightArrow">
            <a:avLst>
              <a:gd name="adj1" fmla="val 50000"/>
              <a:gd name="adj2" fmla="val 50000"/>
            </a:avLst>
          </a:prstGeom>
          <a:solidFill>
            <a:srgbClr val="C40960"/>
          </a:solidFill>
          <a:ln w="12700">
            <a:solidFill>
              <a:srgbClr val="787878"/>
            </a:solidFill>
            <a:miter/>
          </a:ln>
        </p:spPr>
        <p:txBody>
          <a:bodyPr lIns="45719" rIns="45719" anchor="ctr"/>
          <a:lstStyle/>
          <a:p>
            <a:pPr algn="ctr">
              <a:defRPr>
                <a:solidFill>
                  <a:srgbClr val="FFFFFF"/>
                </a:solidFill>
              </a:defRPr>
            </a:pPr>
          </a:p>
        </p:txBody>
      </p:sp>
      <p:sp>
        <p:nvSpPr>
          <p:cNvPr id="202" name="Pijl: links/rechts 34"/>
          <p:cNvSpPr/>
          <p:nvPr/>
        </p:nvSpPr>
        <p:spPr>
          <a:xfrm rot="8960571">
            <a:off x="3891958" y="2153378"/>
            <a:ext cx="2353887" cy="343253"/>
          </a:xfrm>
          <a:prstGeom prst="leftRightArrow">
            <a:avLst>
              <a:gd name="adj1" fmla="val 50000"/>
              <a:gd name="adj2" fmla="val 50000"/>
            </a:avLst>
          </a:prstGeom>
          <a:solidFill>
            <a:srgbClr val="C40960"/>
          </a:solidFill>
          <a:ln w="12700">
            <a:solidFill>
              <a:srgbClr val="787878"/>
            </a:solidFill>
            <a:miter/>
          </a:ln>
        </p:spPr>
        <p:txBody>
          <a:bodyPr lIns="45719" rIns="45719" anchor="ctr"/>
          <a:lstStyle/>
          <a:p>
            <a:pPr algn="ctr">
              <a:defRPr>
                <a:solidFill>
                  <a:srgbClr val="FFFFFF"/>
                </a:solidFill>
              </a:defRPr>
            </a:pPr>
          </a:p>
        </p:txBody>
      </p:sp>
      <p:pic>
        <p:nvPicPr>
          <p:cNvPr id="203" name="Afbeelding 37" descr="Afbeelding 37"/>
          <p:cNvPicPr>
            <a:picLocks noChangeAspect="1"/>
          </p:cNvPicPr>
          <p:nvPr/>
        </p:nvPicPr>
        <p:blipFill>
          <a:blip r:embed="rId12">
            <a:extLst/>
          </a:blip>
          <a:stretch>
            <a:fillRect/>
          </a:stretch>
        </p:blipFill>
        <p:spPr>
          <a:xfrm>
            <a:off x="6530293" y="4361819"/>
            <a:ext cx="1980343" cy="1980342"/>
          </a:xfrm>
          <a:prstGeom prst="rect">
            <a:avLst/>
          </a:prstGeom>
          <a:ln w="12700">
            <a:miter lim="400000"/>
          </a:ln>
        </p:spPr>
      </p:pic>
      <p:pic>
        <p:nvPicPr>
          <p:cNvPr id="204" name="Afbeelding 31" descr="Afbeelding 31"/>
          <p:cNvPicPr>
            <a:picLocks noChangeAspect="1"/>
          </p:cNvPicPr>
          <p:nvPr/>
        </p:nvPicPr>
        <p:blipFill>
          <a:blip r:embed="rId13">
            <a:extLst/>
          </a:blip>
          <a:stretch>
            <a:fillRect/>
          </a:stretch>
        </p:blipFill>
        <p:spPr>
          <a:xfrm>
            <a:off x="9561386" y="26126"/>
            <a:ext cx="2604487" cy="574483"/>
          </a:xfrm>
          <a:prstGeom prst="rect">
            <a:avLst/>
          </a:prstGeom>
          <a:ln w="12700">
            <a:miter lim="400000"/>
          </a:ln>
        </p:spPr>
      </p:pic>
      <p:sp>
        <p:nvSpPr>
          <p:cNvPr id="205" name="Tekstvak 39"/>
          <p:cNvSpPr txBox="1"/>
          <p:nvPr/>
        </p:nvSpPr>
        <p:spPr>
          <a:xfrm>
            <a:off x="4832608" y="5196585"/>
            <a:ext cx="2157983" cy="151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PTA + Keuzevakken/ studieonderdeel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jdelijke aanduiding voor inhoud 2"/>
          <p:cNvSpPr txBox="1"/>
          <p:nvPr>
            <p:ph type="body" sz="half" idx="1"/>
          </p:nvPr>
        </p:nvSpPr>
        <p:spPr>
          <a:xfrm>
            <a:off x="1691476" y="945605"/>
            <a:ext cx="8571301" cy="3616871"/>
          </a:xfrm>
          <a:prstGeom prst="rect">
            <a:avLst/>
          </a:prstGeom>
        </p:spPr>
        <p:txBody>
          <a:bodyPr/>
          <a:lstStyle/>
          <a:p>
            <a:pPr marL="214884" indent="-214884" defTabSz="859536">
              <a:lnSpc>
                <a:spcPct val="100000"/>
              </a:lnSpc>
              <a:spcBef>
                <a:spcPts val="900"/>
              </a:spcBef>
              <a:defRPr sz="2068"/>
            </a:pPr>
            <a:r>
              <a:t>Smart Educational Network-app (SEN-app).</a:t>
            </a:r>
            <a:endParaRPr sz="2350"/>
          </a:p>
          <a:p>
            <a:pPr marL="214884" indent="-214884" defTabSz="859536">
              <a:lnSpc>
                <a:spcPct val="100000"/>
              </a:lnSpc>
              <a:spcBef>
                <a:spcPts val="900"/>
              </a:spcBef>
              <a:defRPr sz="2068"/>
            </a:pPr>
            <a:r>
              <a:t>Webapplicatie.</a:t>
            </a:r>
            <a:endParaRPr sz="2350"/>
          </a:p>
          <a:p>
            <a:pPr marL="214884" indent="-214884" defTabSz="859536">
              <a:lnSpc>
                <a:spcPct val="100000"/>
              </a:lnSpc>
              <a:spcBef>
                <a:spcPts val="900"/>
              </a:spcBef>
              <a:defRPr sz="2068"/>
            </a:pPr>
            <a:r>
              <a:t>Samenwerken in je eigen netwerk.</a:t>
            </a:r>
            <a:endParaRPr sz="2350"/>
          </a:p>
          <a:p>
            <a:pPr marL="214884" indent="-214884" defTabSz="859536">
              <a:lnSpc>
                <a:spcPct val="100000"/>
              </a:lnSpc>
              <a:spcBef>
                <a:spcPts val="900"/>
              </a:spcBef>
              <a:defRPr sz="2068"/>
            </a:pPr>
            <a:r>
              <a:t>Leerlingen bewegen zich binnen het netwerk van scholen en bedrijven. </a:t>
            </a:r>
            <a:endParaRPr sz="2350"/>
          </a:p>
          <a:p>
            <a:pPr marL="214884" indent="-214884" defTabSz="859536">
              <a:lnSpc>
                <a:spcPct val="100000"/>
              </a:lnSpc>
              <a:spcBef>
                <a:spcPts val="900"/>
              </a:spcBef>
              <a:defRPr sz="2068"/>
            </a:pPr>
            <a:r>
              <a:t>Administratieve lasten van hybride leren wordt vastgelegd door QR-code van de leerling.</a:t>
            </a:r>
            <a:endParaRPr sz="2350"/>
          </a:p>
          <a:p>
            <a:pPr marL="214884" indent="-214884" defTabSz="859536">
              <a:lnSpc>
                <a:spcPct val="100000"/>
              </a:lnSpc>
              <a:spcBef>
                <a:spcPts val="900"/>
              </a:spcBef>
              <a:defRPr sz="2068"/>
            </a:pPr>
            <a:r>
              <a:t>Continu verbeterd samen met de scholen. </a:t>
            </a:r>
            <a:endParaRPr sz="2350"/>
          </a:p>
          <a:p>
            <a:pPr marL="214884" indent="-214884" defTabSz="859536">
              <a:lnSpc>
                <a:spcPct val="100000"/>
              </a:lnSpc>
              <a:spcBef>
                <a:spcPts val="900"/>
              </a:spcBef>
              <a:defRPr sz="2068"/>
            </a:pPr>
            <a:r>
              <a:t>Nieuwe functies zijn voor alle scholen beschikbaar.</a:t>
            </a:r>
          </a:p>
        </p:txBody>
      </p:sp>
      <p:pic>
        <p:nvPicPr>
          <p:cNvPr id="210" name="Graphic 3" descr="Graphic 3"/>
          <p:cNvPicPr>
            <a:picLocks noChangeAspect="1"/>
          </p:cNvPicPr>
          <p:nvPr/>
        </p:nvPicPr>
        <p:blipFill>
          <a:blip r:embed="rId3">
            <a:extLst/>
          </a:blip>
          <a:stretch>
            <a:fillRect/>
          </a:stretch>
        </p:blipFill>
        <p:spPr>
          <a:xfrm>
            <a:off x="-518853" y="3429000"/>
            <a:ext cx="4184424" cy="2571750"/>
          </a:xfrm>
          <a:prstGeom prst="rect">
            <a:avLst/>
          </a:prstGeom>
          <a:ln w="12700">
            <a:miter lim="400000"/>
          </a:ln>
        </p:spPr>
      </p:pic>
      <p:pic>
        <p:nvPicPr>
          <p:cNvPr id="211" name="Afbeelding 4" descr="Afbeelding 4"/>
          <p:cNvPicPr>
            <a:picLocks noChangeAspect="1"/>
          </p:cNvPicPr>
          <p:nvPr/>
        </p:nvPicPr>
        <p:blipFill>
          <a:blip r:embed="rId4">
            <a:extLst/>
          </a:blip>
          <a:stretch>
            <a:fillRect/>
          </a:stretch>
        </p:blipFill>
        <p:spPr>
          <a:xfrm>
            <a:off x="8288681" y="3569368"/>
            <a:ext cx="3903319" cy="3164910"/>
          </a:xfrm>
          <a:prstGeom prst="rect">
            <a:avLst/>
          </a:prstGeom>
          <a:ln w="12700">
            <a:miter lim="400000"/>
          </a:ln>
        </p:spPr>
      </p:pic>
      <p:pic>
        <p:nvPicPr>
          <p:cNvPr id="212" name="Afbeelding 5" descr="Afbeelding 5"/>
          <p:cNvPicPr>
            <a:picLocks noChangeAspect="1"/>
          </p:cNvPicPr>
          <p:nvPr/>
        </p:nvPicPr>
        <p:blipFill>
          <a:blip r:embed="rId5">
            <a:extLst/>
          </a:blip>
          <a:stretch>
            <a:fillRect/>
          </a:stretch>
        </p:blipFill>
        <p:spPr>
          <a:xfrm>
            <a:off x="9544600" y="46179"/>
            <a:ext cx="2604487" cy="57448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el 1"/>
          <p:cNvSpPr txBox="1"/>
          <p:nvPr>
            <p:ph type="title"/>
          </p:nvPr>
        </p:nvSpPr>
        <p:spPr>
          <a:xfrm>
            <a:off x="838200" y="365125"/>
            <a:ext cx="10515600" cy="1325563"/>
          </a:xfrm>
          <a:prstGeom prst="rect">
            <a:avLst/>
          </a:prstGeom>
        </p:spPr>
        <p:txBody>
          <a:bodyPr/>
          <a:lstStyle/>
          <a:p>
            <a:pPr/>
          </a:p>
        </p:txBody>
      </p:sp>
      <p:sp>
        <p:nvSpPr>
          <p:cNvPr id="217" name="Tijdelijke aanduiding voor inhoud 2"/>
          <p:cNvSpPr txBox="1"/>
          <p:nvPr>
            <p:ph type="body" idx="1"/>
          </p:nvPr>
        </p:nvSpPr>
        <p:spPr>
          <a:xfrm>
            <a:off x="838200" y="1825625"/>
            <a:ext cx="10515600" cy="4351338"/>
          </a:xfrm>
          <a:prstGeom prst="rect">
            <a:avLst/>
          </a:prstGeom>
        </p:spPr>
        <p:txBody>
          <a:bodyPr/>
          <a:lstStyle/>
          <a:p>
            <a:pPr/>
          </a:p>
        </p:txBody>
      </p:sp>
      <p:pic>
        <p:nvPicPr>
          <p:cNvPr id="218" name="Afbeelding 4" descr="Afbeelding 4"/>
          <p:cNvPicPr>
            <a:picLocks noChangeAspect="1"/>
          </p:cNvPicPr>
          <p:nvPr/>
        </p:nvPicPr>
        <p:blipFill>
          <a:blip r:embed="rId2">
            <a:extLst/>
          </a:blip>
          <a:stretch>
            <a:fillRect/>
          </a:stretch>
        </p:blipFill>
        <p:spPr>
          <a:xfrm>
            <a:off x="0" y="0"/>
            <a:ext cx="12192000" cy="6858000"/>
          </a:xfrm>
          <a:prstGeom prst="rect">
            <a:avLst/>
          </a:prstGeom>
          <a:ln w="12700">
            <a:miter lim="400000"/>
          </a:ln>
        </p:spPr>
      </p:pic>
      <p:grpSp>
        <p:nvGrpSpPr>
          <p:cNvPr id="222" name="Actieknop: Film 3">
            <a:hlinkClick r:id="rId3" invalidUrl="" action="" tgtFrame="" tooltip="" history="1" highlightClick="0" endSnd="0"/>
          </p:cNvPr>
          <p:cNvGrpSpPr/>
          <p:nvPr/>
        </p:nvGrpSpPr>
        <p:grpSpPr>
          <a:xfrm>
            <a:off x="10853529" y="745435"/>
            <a:ext cx="1042417" cy="1042417"/>
            <a:chOff x="0" y="0"/>
            <a:chExt cx="1042416" cy="1042416"/>
          </a:xfrm>
        </p:grpSpPr>
        <p:sp>
          <p:nvSpPr>
            <p:cNvPr id="219" name="Vierkant"/>
            <p:cNvSpPr/>
            <p:nvPr/>
          </p:nvSpPr>
          <p:spPr>
            <a:xfrm>
              <a:off x="-1" y="-1"/>
              <a:ext cx="1042418" cy="1042418"/>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0" name="Vorm"/>
            <p:cNvSpPr/>
            <p:nvPr/>
          </p:nvSpPr>
          <p:spPr>
            <a:xfrm>
              <a:off x="130301" y="321412"/>
              <a:ext cx="781814" cy="373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8955"/>
                  </a:lnTo>
                  <a:lnTo>
                    <a:pt x="1455" y="8955"/>
                  </a:lnTo>
                  <a:lnTo>
                    <a:pt x="1905" y="7932"/>
                  </a:lnTo>
                  <a:lnTo>
                    <a:pt x="2325" y="7932"/>
                  </a:lnTo>
                  <a:lnTo>
                    <a:pt x="2325" y="21600"/>
                  </a:lnTo>
                  <a:lnTo>
                    <a:pt x="17010" y="21600"/>
                  </a:lnTo>
                  <a:lnTo>
                    <a:pt x="17010" y="16887"/>
                  </a:lnTo>
                  <a:lnTo>
                    <a:pt x="19335" y="16887"/>
                  </a:lnTo>
                  <a:lnTo>
                    <a:pt x="20595" y="19480"/>
                  </a:lnTo>
                  <a:lnTo>
                    <a:pt x="21600" y="19480"/>
                  </a:lnTo>
                  <a:lnTo>
                    <a:pt x="21600" y="2828"/>
                  </a:lnTo>
                  <a:lnTo>
                    <a:pt x="20595" y="2828"/>
                  </a:lnTo>
                  <a:lnTo>
                    <a:pt x="19725" y="4633"/>
                  </a:lnTo>
                  <a:lnTo>
                    <a:pt x="17010" y="4633"/>
                  </a:lnTo>
                  <a:lnTo>
                    <a:pt x="17010" y="2828"/>
                  </a:lnTo>
                  <a:lnTo>
                    <a:pt x="16155" y="943"/>
                  </a:lnTo>
                  <a:lnTo>
                    <a:pt x="1905" y="943"/>
                  </a:lnTo>
                  <a:lnTo>
                    <a:pt x="1455" y="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1" name="Vorm"/>
            <p:cNvSpPr/>
            <p:nvPr/>
          </p:nvSpPr>
          <p:spPr>
            <a:xfrm>
              <a:off x="-1" y="-1"/>
              <a:ext cx="1042418" cy="1042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6660"/>
                  </a:moveTo>
                  <a:lnTo>
                    <a:pt x="3791" y="6660"/>
                  </a:lnTo>
                  <a:lnTo>
                    <a:pt x="4129" y="6997"/>
                  </a:lnTo>
                  <a:lnTo>
                    <a:pt x="14816" y="6997"/>
                  </a:lnTo>
                  <a:lnTo>
                    <a:pt x="15458" y="7673"/>
                  </a:lnTo>
                  <a:lnTo>
                    <a:pt x="15458" y="8319"/>
                  </a:lnTo>
                  <a:lnTo>
                    <a:pt x="17494" y="8319"/>
                  </a:lnTo>
                  <a:lnTo>
                    <a:pt x="18146" y="7673"/>
                  </a:lnTo>
                  <a:lnTo>
                    <a:pt x="18900" y="7673"/>
                  </a:lnTo>
                  <a:lnTo>
                    <a:pt x="18900" y="13635"/>
                  </a:lnTo>
                  <a:lnTo>
                    <a:pt x="18146" y="13635"/>
                  </a:lnTo>
                  <a:lnTo>
                    <a:pt x="17201" y="12707"/>
                  </a:lnTo>
                  <a:lnTo>
                    <a:pt x="15458" y="12707"/>
                  </a:lnTo>
                  <a:lnTo>
                    <a:pt x="15458" y="14394"/>
                  </a:lnTo>
                  <a:lnTo>
                    <a:pt x="4444" y="14394"/>
                  </a:lnTo>
                  <a:lnTo>
                    <a:pt x="4444" y="9500"/>
                  </a:lnTo>
                  <a:lnTo>
                    <a:pt x="4129" y="9500"/>
                  </a:lnTo>
                  <a:lnTo>
                    <a:pt x="3791" y="9866"/>
                  </a:lnTo>
                  <a:lnTo>
                    <a:pt x="2700" y="9866"/>
                  </a:lnTo>
                  <a:close/>
                  <a:moveTo>
                    <a:pt x="0" y="0"/>
                  </a:moveTo>
                  <a:lnTo>
                    <a:pt x="21600" y="0"/>
                  </a:lnTo>
                  <a:lnTo>
                    <a:pt x="21600" y="21600"/>
                  </a:lnTo>
                  <a:lnTo>
                    <a:pt x="0" y="21600"/>
                  </a:lnTo>
                  <a:close/>
                </a:path>
              </a:pathLst>
            </a:custGeom>
            <a:no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Afbeelding 4" descr="Afbeelding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25" name="Tijdelijke aanduiding voor inhoud 2"/>
          <p:cNvSpPr txBox="1"/>
          <p:nvPr>
            <p:ph type="body" idx="1"/>
          </p:nvPr>
        </p:nvSpPr>
        <p:spPr>
          <a:xfrm>
            <a:off x="1987731" y="310332"/>
            <a:ext cx="9124406" cy="5785668"/>
          </a:xfrm>
          <a:prstGeom prst="rect">
            <a:avLst/>
          </a:prstGeom>
        </p:spPr>
        <p:txBody>
          <a:bodyPr/>
          <a:lstStyle/>
          <a:p>
            <a:pPr marL="0" indent="0" algn="ctr">
              <a:buSzTx/>
              <a:buNone/>
              <a:defRPr>
                <a:solidFill>
                  <a:srgbClr val="FFFFFF"/>
                </a:solidFill>
              </a:defRPr>
            </a:pPr>
            <a:r>
              <a:t>Inloggen gaat voor alle personen via het mailadres dat bij de registratie van de school is opgeslagen.</a:t>
            </a:r>
          </a:p>
          <a:p>
            <a:pPr marL="0" indent="0" algn="ctr">
              <a:buSzTx/>
              <a:buNone/>
              <a:defRPr>
                <a:solidFill>
                  <a:srgbClr val="FFFFFF"/>
                </a:solidFill>
              </a:defRPr>
            </a:pPr>
          </a:p>
          <a:p>
            <a:pPr marL="0" indent="0" algn="ctr">
              <a:buSzTx/>
              <a:buNone/>
              <a:defRPr>
                <a:solidFill>
                  <a:srgbClr val="FFFFFF"/>
                </a:solidFill>
              </a:defRPr>
            </a:pPr>
          </a:p>
          <a:p>
            <a:pPr marL="0" indent="0" algn="ctr">
              <a:buSzTx/>
              <a:buNone/>
              <a:defRPr>
                <a:solidFill>
                  <a:srgbClr val="FFFFFF"/>
                </a:solidFill>
              </a:defRPr>
            </a:pPr>
          </a:p>
          <a:p>
            <a:pPr marL="0" indent="0" algn="ctr">
              <a:buSzTx/>
              <a:buNone/>
              <a:defRPr>
                <a:solidFill>
                  <a:srgbClr val="FFFFFF"/>
                </a:solidFill>
              </a:defRPr>
            </a:pPr>
          </a:p>
          <a:p>
            <a:pPr marL="0" indent="0" algn="ctr">
              <a:buSzTx/>
              <a:buNone/>
              <a:defRPr>
                <a:solidFill>
                  <a:srgbClr val="FFFFFF"/>
                </a:solidFill>
              </a:defRPr>
            </a:pPr>
          </a:p>
          <a:p>
            <a:pPr marL="0" indent="0" algn="ctr">
              <a:buSzTx/>
              <a:buNone/>
              <a:defRPr>
                <a:solidFill>
                  <a:srgbClr val="FFFFFF"/>
                </a:solidFill>
              </a:defRPr>
            </a:pPr>
          </a:p>
          <a:p>
            <a:pPr marL="0" indent="0" algn="ctr">
              <a:buSzTx/>
              <a:buNone/>
              <a:defRPr>
                <a:solidFill>
                  <a:srgbClr val="FFFFFF"/>
                </a:solidFill>
              </a:defRPr>
            </a:pPr>
            <a:r>
              <a:t>Er wordt dan een inloglink verstuurd via de mail. Bij het klikken op deze link, wordt er ingelogd en blijft u ingelogd op dat apparaat.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el 1"/>
          <p:cNvSpPr txBox="1"/>
          <p:nvPr>
            <p:ph type="title"/>
          </p:nvPr>
        </p:nvSpPr>
        <p:spPr>
          <a:xfrm>
            <a:off x="838200" y="365125"/>
            <a:ext cx="10515600" cy="1325563"/>
          </a:xfrm>
          <a:prstGeom prst="rect">
            <a:avLst/>
          </a:prstGeom>
        </p:spPr>
        <p:txBody>
          <a:bodyPr/>
          <a:lstStyle/>
          <a:p>
            <a:pPr/>
          </a:p>
        </p:txBody>
      </p:sp>
      <p:sp>
        <p:nvSpPr>
          <p:cNvPr id="230" name="Tijdelijke aanduiding voor inhoud 2"/>
          <p:cNvSpPr txBox="1"/>
          <p:nvPr>
            <p:ph type="body" idx="1"/>
          </p:nvPr>
        </p:nvSpPr>
        <p:spPr>
          <a:xfrm>
            <a:off x="838200" y="1825625"/>
            <a:ext cx="10515600" cy="4351338"/>
          </a:xfrm>
          <a:prstGeom prst="rect">
            <a:avLst/>
          </a:prstGeom>
        </p:spPr>
        <p:txBody>
          <a:bodyPr/>
          <a:lstStyle/>
          <a:p>
            <a:pPr/>
          </a:p>
        </p:txBody>
      </p:sp>
      <p:pic>
        <p:nvPicPr>
          <p:cNvPr id="231" name="Afbeelding 3" descr="Afbeelding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32" name="Tijdelijke aanduiding voor inhoud 2"/>
          <p:cNvSpPr txBox="1"/>
          <p:nvPr/>
        </p:nvSpPr>
        <p:spPr>
          <a:xfrm>
            <a:off x="1509576" y="365125"/>
            <a:ext cx="9684204" cy="8667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877823">
              <a:lnSpc>
                <a:spcPct val="90000"/>
              </a:lnSpc>
              <a:spcBef>
                <a:spcPts val="900"/>
              </a:spcBef>
              <a:defRPr sz="2688">
                <a:solidFill>
                  <a:srgbClr val="FF6584"/>
                </a:solidFill>
              </a:defRPr>
            </a:lvl1pPr>
          </a:lstStyle>
          <a:p>
            <a:pPr/>
            <a:r>
              <a:t>Vakken en onderdelen met onderliggende opdrachten aanmaken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Afbeelding 6" descr="Afbeelding 6"/>
          <p:cNvPicPr>
            <a:picLocks noChangeAspect="1"/>
          </p:cNvPicPr>
          <p:nvPr/>
        </p:nvPicPr>
        <p:blipFill>
          <a:blip r:embed="rId3">
            <a:extLst/>
          </a:blip>
          <a:srcRect l="0" t="4036" r="0" b="0"/>
          <a:stretch>
            <a:fillRect/>
          </a:stretch>
        </p:blipFill>
        <p:spPr>
          <a:xfrm>
            <a:off x="6302788" y="0"/>
            <a:ext cx="6136862" cy="6858000"/>
          </a:xfrm>
          <a:prstGeom prst="rect">
            <a:avLst/>
          </a:prstGeom>
          <a:ln w="12700">
            <a:miter lim="400000"/>
          </a:ln>
        </p:spPr>
      </p:pic>
      <p:pic>
        <p:nvPicPr>
          <p:cNvPr id="237" name="Afbeelding 4" descr="Afbeelding 4"/>
          <p:cNvPicPr>
            <a:picLocks noChangeAspect="1"/>
          </p:cNvPicPr>
          <p:nvPr/>
        </p:nvPicPr>
        <p:blipFill>
          <a:blip r:embed="rId4">
            <a:extLst/>
          </a:blip>
          <a:stretch>
            <a:fillRect/>
          </a:stretch>
        </p:blipFill>
        <p:spPr>
          <a:xfrm>
            <a:off x="0" y="0"/>
            <a:ext cx="6573808" cy="6858000"/>
          </a:xfrm>
          <a:prstGeom prst="rect">
            <a:avLst/>
          </a:prstGeom>
          <a:ln w="12700">
            <a:miter lim="400000"/>
          </a:ln>
        </p:spPr>
      </p:pic>
      <p:sp>
        <p:nvSpPr>
          <p:cNvPr id="238" name="Rechte verbindingslijn 11"/>
          <p:cNvSpPr/>
          <p:nvPr/>
        </p:nvSpPr>
        <p:spPr>
          <a:xfrm flipH="1">
            <a:off x="6573807" y="0"/>
            <a:ext cx="1" cy="6858001"/>
          </a:xfrm>
          <a:prstGeom prst="line">
            <a:avLst/>
          </a:prstGeom>
          <a:ln w="76200">
            <a:solidFill>
              <a:srgbClr val="000000"/>
            </a:solidFill>
            <a:miter/>
          </a:ln>
        </p:spPr>
        <p:txBody>
          <a:bodyPr lIns="45719" rIns="45719"/>
          <a:lstStyle/>
          <a:p>
            <a:pPr/>
          </a:p>
        </p:txBody>
      </p:sp>
      <p:sp>
        <p:nvSpPr>
          <p:cNvPr id="239" name="Tijdelijke aanduiding voor inhoud 2"/>
          <p:cNvSpPr txBox="1"/>
          <p:nvPr/>
        </p:nvSpPr>
        <p:spPr>
          <a:xfrm>
            <a:off x="1603562" y="14605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Afspraak maken bij een bedrijf</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itel 1"/>
          <p:cNvSpPr txBox="1"/>
          <p:nvPr>
            <p:ph type="title"/>
          </p:nvPr>
        </p:nvSpPr>
        <p:spPr>
          <a:xfrm>
            <a:off x="838200" y="365125"/>
            <a:ext cx="10515600" cy="1325563"/>
          </a:xfrm>
          <a:prstGeom prst="rect">
            <a:avLst/>
          </a:prstGeom>
        </p:spPr>
        <p:txBody>
          <a:bodyPr/>
          <a:lstStyle/>
          <a:p>
            <a:pPr/>
          </a:p>
        </p:txBody>
      </p:sp>
      <p:sp>
        <p:nvSpPr>
          <p:cNvPr id="244" name="Tijdelijke aanduiding voor inhoud 2"/>
          <p:cNvSpPr txBox="1"/>
          <p:nvPr>
            <p:ph type="body" idx="1"/>
          </p:nvPr>
        </p:nvSpPr>
        <p:spPr>
          <a:xfrm>
            <a:off x="838200" y="1825625"/>
            <a:ext cx="10515600" cy="4351338"/>
          </a:xfrm>
          <a:prstGeom prst="rect">
            <a:avLst/>
          </a:prstGeom>
        </p:spPr>
        <p:txBody>
          <a:bodyPr/>
          <a:lstStyle/>
          <a:p>
            <a:pPr/>
          </a:p>
        </p:txBody>
      </p:sp>
      <p:pic>
        <p:nvPicPr>
          <p:cNvPr id="245" name="Afbeelding 3" descr="Afbeelding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46"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Overeenkomst toevoegen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Afbeelding 3" descr="Afbeelding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51" name="Rechthoek 4"/>
          <p:cNvSpPr/>
          <p:nvPr/>
        </p:nvSpPr>
        <p:spPr>
          <a:xfrm>
            <a:off x="3352799" y="3515359"/>
            <a:ext cx="3728722" cy="548641"/>
          </a:xfrm>
          <a:prstGeom prst="rect">
            <a:avLst/>
          </a:prstGeom>
          <a:ln w="76200">
            <a:solidFill>
              <a:srgbClr val="FF0000"/>
            </a:solidFill>
            <a:miter/>
          </a:ln>
        </p:spPr>
        <p:txBody>
          <a:bodyPr lIns="45719" rIns="45719" anchor="ctr"/>
          <a:lstStyle/>
          <a:p>
            <a:pPr algn="ctr">
              <a:defRPr>
                <a:solidFill>
                  <a:srgbClr val="FFFFFF"/>
                </a:solidFill>
              </a:defRPr>
            </a:pPr>
          </a:p>
        </p:txBody>
      </p:sp>
      <p:sp>
        <p:nvSpPr>
          <p:cNvPr id="252" name="Rechte verbindingslijn met pijl 6"/>
          <p:cNvSpPr/>
          <p:nvPr/>
        </p:nvSpPr>
        <p:spPr>
          <a:xfrm>
            <a:off x="7081519" y="3789679"/>
            <a:ext cx="762001" cy="914401"/>
          </a:xfrm>
          <a:prstGeom prst="line">
            <a:avLst/>
          </a:prstGeom>
          <a:ln w="57150">
            <a:solidFill>
              <a:srgbClr val="FF0000"/>
            </a:solidFill>
            <a:miter/>
            <a:tailEnd type="triangle"/>
          </a:ln>
        </p:spPr>
        <p:txBody>
          <a:bodyPr lIns="45719" rIns="45719"/>
          <a:lstStyle/>
          <a:p>
            <a:pPr/>
          </a:p>
        </p:txBody>
      </p:sp>
      <p:sp>
        <p:nvSpPr>
          <p:cNvPr id="253"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Overeenkomst tekenen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itel 1"/>
          <p:cNvSpPr txBox="1"/>
          <p:nvPr>
            <p:ph type="title"/>
          </p:nvPr>
        </p:nvSpPr>
        <p:spPr>
          <a:xfrm>
            <a:off x="838200" y="365125"/>
            <a:ext cx="10515600" cy="1325563"/>
          </a:xfrm>
          <a:prstGeom prst="rect">
            <a:avLst/>
          </a:prstGeom>
        </p:spPr>
        <p:txBody>
          <a:bodyPr/>
          <a:lstStyle/>
          <a:p>
            <a:pPr/>
          </a:p>
        </p:txBody>
      </p:sp>
      <p:sp>
        <p:nvSpPr>
          <p:cNvPr id="258" name="Tijdelijke aanduiding voor inhoud 2"/>
          <p:cNvSpPr txBox="1"/>
          <p:nvPr>
            <p:ph type="body" idx="1"/>
          </p:nvPr>
        </p:nvSpPr>
        <p:spPr>
          <a:xfrm>
            <a:off x="838200" y="1825625"/>
            <a:ext cx="10515600" cy="4351338"/>
          </a:xfrm>
          <a:prstGeom prst="rect">
            <a:avLst/>
          </a:prstGeom>
        </p:spPr>
        <p:txBody>
          <a:bodyPr/>
          <a:lstStyle/>
          <a:p>
            <a:pPr/>
          </a:p>
        </p:txBody>
      </p:sp>
      <p:pic>
        <p:nvPicPr>
          <p:cNvPr id="259" name="Afbeelding 8" descr="Afbeelding 8"/>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60" name="Afbeelding 9" descr="Afbeelding 9"/>
          <p:cNvPicPr>
            <a:picLocks noChangeAspect="1"/>
          </p:cNvPicPr>
          <p:nvPr/>
        </p:nvPicPr>
        <p:blipFill>
          <a:blip r:embed="rId4">
            <a:extLst/>
          </a:blip>
          <a:stretch>
            <a:fillRect/>
          </a:stretch>
        </p:blipFill>
        <p:spPr>
          <a:xfrm>
            <a:off x="471487" y="2198185"/>
            <a:ext cx="6753226" cy="4404743"/>
          </a:xfrm>
          <a:prstGeom prst="rect">
            <a:avLst/>
          </a:prstGeom>
          <a:ln>
            <a:solidFill>
              <a:srgbClr val="222A35"/>
            </a:solidFill>
          </a:ln>
          <a:effectLst>
            <a:outerShdw sx="100000" sy="100000" kx="0" ky="0" algn="b" rotWithShape="0" blurRad="50800" dist="38100" dir="0">
              <a:srgbClr val="000000">
                <a:alpha val="40000"/>
              </a:srgbClr>
            </a:outerShdw>
          </a:effectLst>
        </p:spPr>
      </p:pic>
      <p:sp>
        <p:nvSpPr>
          <p:cNvPr id="261" name="Rechte verbindingslijn met pijl 11"/>
          <p:cNvSpPr/>
          <p:nvPr/>
        </p:nvSpPr>
        <p:spPr>
          <a:xfrm>
            <a:off x="638175" y="1027905"/>
            <a:ext cx="1190626" cy="1467645"/>
          </a:xfrm>
          <a:prstGeom prst="line">
            <a:avLst/>
          </a:prstGeom>
          <a:ln w="28575">
            <a:solidFill>
              <a:srgbClr val="000000"/>
            </a:solidFill>
            <a:miter/>
            <a:tailEnd type="triangle"/>
          </a:ln>
        </p:spPr>
        <p:txBody>
          <a:bodyPr lIns="45719" rIns="45719"/>
          <a:lstStyle/>
          <a:p>
            <a:pPr/>
          </a:p>
        </p:txBody>
      </p:sp>
      <p:sp>
        <p:nvSpPr>
          <p:cNvPr id="262" name="Rechte verbindingslijn met pijl 12"/>
          <p:cNvSpPr/>
          <p:nvPr/>
        </p:nvSpPr>
        <p:spPr>
          <a:xfrm flipH="1">
            <a:off x="6762749" y="2695177"/>
            <a:ext cx="1335882" cy="1229123"/>
          </a:xfrm>
          <a:prstGeom prst="line">
            <a:avLst/>
          </a:prstGeom>
          <a:ln w="28575">
            <a:solidFill>
              <a:srgbClr val="000000"/>
            </a:solidFill>
            <a:miter/>
            <a:tailEnd type="triangle"/>
          </a:ln>
        </p:spPr>
        <p:txBody>
          <a:bodyPr lIns="45719" rIns="45719"/>
          <a:lstStyle/>
          <a:p>
            <a:pPr/>
          </a:p>
        </p:txBody>
      </p:sp>
      <p:sp>
        <p:nvSpPr>
          <p:cNvPr id="263"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Ouders toestemming laten geven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Titel 1"/>
          <p:cNvSpPr txBox="1"/>
          <p:nvPr>
            <p:ph type="title"/>
          </p:nvPr>
        </p:nvSpPr>
        <p:spPr>
          <a:xfrm>
            <a:off x="838200" y="365125"/>
            <a:ext cx="10515600" cy="1325563"/>
          </a:xfrm>
          <a:prstGeom prst="rect">
            <a:avLst/>
          </a:prstGeom>
        </p:spPr>
        <p:txBody>
          <a:bodyPr/>
          <a:lstStyle/>
          <a:p>
            <a:pPr/>
          </a:p>
        </p:txBody>
      </p:sp>
      <p:pic>
        <p:nvPicPr>
          <p:cNvPr id="268" name="Afbeelding 6" descr="Afbeelding 6"/>
          <p:cNvPicPr>
            <a:picLocks noChangeAspect="1"/>
          </p:cNvPicPr>
          <p:nvPr/>
        </p:nvPicPr>
        <p:blipFill>
          <a:blip r:embed="rId2">
            <a:extLst/>
          </a:blip>
          <a:stretch>
            <a:fillRect/>
          </a:stretch>
        </p:blipFill>
        <p:spPr>
          <a:xfrm>
            <a:off x="6430781" y="548760"/>
            <a:ext cx="5761219" cy="5944116"/>
          </a:xfrm>
          <a:prstGeom prst="rect">
            <a:avLst/>
          </a:prstGeom>
          <a:ln w="12700">
            <a:miter lim="400000"/>
          </a:ln>
        </p:spPr>
      </p:pic>
      <p:pic>
        <p:nvPicPr>
          <p:cNvPr id="269" name="Afbeelding 8" descr="Afbeelding 8"/>
          <p:cNvPicPr>
            <a:picLocks noChangeAspect="1"/>
          </p:cNvPicPr>
          <p:nvPr/>
        </p:nvPicPr>
        <p:blipFill>
          <a:blip r:embed="rId3">
            <a:extLst/>
          </a:blip>
          <a:stretch>
            <a:fillRect/>
          </a:stretch>
        </p:blipFill>
        <p:spPr>
          <a:xfrm>
            <a:off x="0" y="548758"/>
            <a:ext cx="6430782" cy="5473953"/>
          </a:xfrm>
          <a:prstGeom prst="rect">
            <a:avLst/>
          </a:prstGeom>
          <a:ln w="12700">
            <a:miter lim="400000"/>
          </a:ln>
        </p:spPr>
      </p:pic>
      <p:sp>
        <p:nvSpPr>
          <p:cNvPr id="270" name="Tijdelijke aanduiding voor inhoud 2"/>
          <p:cNvSpPr txBox="1"/>
          <p:nvPr/>
        </p:nvSpPr>
        <p:spPr>
          <a:xfrm>
            <a:off x="1441637"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lvl1pPr>
          </a:lstStyle>
          <a:p>
            <a:pPr/>
            <a:r>
              <a:t>Ouders toestemming laten geven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Tijdelijke aanduiding voor inhoud 2"/>
          <p:cNvSpPr txBox="1"/>
          <p:nvPr>
            <p:ph type="body" sz="half" idx="1"/>
          </p:nvPr>
        </p:nvSpPr>
        <p:spPr>
          <a:xfrm>
            <a:off x="838200" y="1100138"/>
            <a:ext cx="5257800" cy="4351338"/>
          </a:xfrm>
          <a:prstGeom prst="rect">
            <a:avLst/>
          </a:prstGeom>
        </p:spPr>
        <p:txBody>
          <a:bodyPr/>
          <a:lstStyle/>
          <a:p>
            <a:pPr marL="0" indent="0">
              <a:lnSpc>
                <a:spcPct val="81000"/>
              </a:lnSpc>
              <a:buSzTx/>
              <a:buNone/>
              <a:defRPr sz="2500"/>
            </a:pPr>
          </a:p>
          <a:p>
            <a:pPr marL="0" indent="0">
              <a:lnSpc>
                <a:spcPct val="81000"/>
              </a:lnSpc>
              <a:buSzTx/>
              <a:buNone/>
              <a:defRPr sz="2500"/>
            </a:pPr>
          </a:p>
          <a:p>
            <a:pPr marL="0" indent="0">
              <a:lnSpc>
                <a:spcPct val="81000"/>
              </a:lnSpc>
              <a:buSzTx/>
              <a:buNone/>
              <a:defRPr sz="2500"/>
            </a:pPr>
            <a:r>
              <a:t>Wim Meijnen, </a:t>
            </a:r>
          </a:p>
          <a:p>
            <a:pPr marL="0" indent="0">
              <a:lnSpc>
                <a:spcPct val="81000"/>
              </a:lnSpc>
              <a:buSzTx/>
              <a:buNone/>
              <a:defRPr sz="2500"/>
            </a:pPr>
            <a:r>
              <a:t>Hybride Leren Consultant</a:t>
            </a:r>
          </a:p>
          <a:p>
            <a:pPr marL="0" indent="0">
              <a:lnSpc>
                <a:spcPct val="81000"/>
              </a:lnSpc>
              <a:buSzTx/>
              <a:buNone/>
              <a:defRPr sz="2500"/>
            </a:pPr>
          </a:p>
          <a:p>
            <a:pPr marL="0" indent="0">
              <a:lnSpc>
                <a:spcPct val="81000"/>
              </a:lnSpc>
              <a:buSzTx/>
              <a:buNone/>
              <a:defRPr sz="2500"/>
            </a:pPr>
          </a:p>
          <a:p>
            <a:pPr marL="0" indent="0">
              <a:lnSpc>
                <a:spcPct val="81000"/>
              </a:lnSpc>
              <a:buSzTx/>
              <a:buNone/>
              <a:defRPr sz="2500"/>
            </a:pPr>
          </a:p>
        </p:txBody>
      </p:sp>
      <p:sp>
        <p:nvSpPr>
          <p:cNvPr id="99" name="Tijdelijke aanduiding voor dianummer 5"/>
          <p:cNvSpPr txBox="1"/>
          <p:nvPr>
            <p:ph type="sldNum" sz="quarter" idx="4294967295"/>
          </p:nvPr>
        </p:nvSpPr>
        <p:spPr>
          <a:xfrm>
            <a:off x="11169739" y="6404292"/>
            <a:ext cx="184062" cy="2692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600"/>
              </a:spcBef>
            </a:lvl1pPr>
          </a:lstStyle>
          <a:p>
            <a:pPr/>
            <a:fld id="{86CB4B4D-7CA3-9044-876B-883B54F8677D}" type="slidenum"/>
          </a:p>
        </p:txBody>
      </p:sp>
      <p:pic>
        <p:nvPicPr>
          <p:cNvPr id="100" name="Picture 2" descr="Picture 2"/>
          <p:cNvPicPr>
            <a:picLocks noChangeAspect="1"/>
          </p:cNvPicPr>
          <p:nvPr/>
        </p:nvPicPr>
        <p:blipFill>
          <a:blip r:embed="rId2">
            <a:extLst/>
          </a:blip>
          <a:stretch>
            <a:fillRect/>
          </a:stretch>
        </p:blipFill>
        <p:spPr>
          <a:xfrm>
            <a:off x="6187142" y="1642269"/>
            <a:ext cx="5579388" cy="326707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itel 1"/>
          <p:cNvSpPr txBox="1"/>
          <p:nvPr>
            <p:ph type="title"/>
          </p:nvPr>
        </p:nvSpPr>
        <p:spPr>
          <a:xfrm>
            <a:off x="838200" y="365125"/>
            <a:ext cx="10515600" cy="1325563"/>
          </a:xfrm>
          <a:prstGeom prst="rect">
            <a:avLst/>
          </a:prstGeom>
        </p:spPr>
        <p:txBody>
          <a:bodyPr/>
          <a:lstStyle/>
          <a:p>
            <a:pPr/>
          </a:p>
        </p:txBody>
      </p:sp>
      <p:sp>
        <p:nvSpPr>
          <p:cNvPr id="273" name="Tijdelijke aanduiding voor inhoud 2"/>
          <p:cNvSpPr txBox="1"/>
          <p:nvPr>
            <p:ph type="body" idx="1"/>
          </p:nvPr>
        </p:nvSpPr>
        <p:spPr>
          <a:xfrm>
            <a:off x="838200" y="1825625"/>
            <a:ext cx="10515600" cy="4351338"/>
          </a:xfrm>
          <a:prstGeom prst="rect">
            <a:avLst/>
          </a:prstGeom>
        </p:spPr>
        <p:txBody>
          <a:bodyPr/>
          <a:lstStyle/>
          <a:p>
            <a:pPr/>
          </a:p>
        </p:txBody>
      </p:sp>
      <p:pic>
        <p:nvPicPr>
          <p:cNvPr id="274" name="Afbeelding 4" descr="Afbeelding 4"/>
          <p:cNvPicPr>
            <a:picLocks noChangeAspect="1"/>
          </p:cNvPicPr>
          <p:nvPr/>
        </p:nvPicPr>
        <p:blipFill>
          <a:blip r:embed="rId3">
            <a:extLst/>
          </a:blip>
          <a:stretch>
            <a:fillRect/>
          </a:stretch>
        </p:blipFill>
        <p:spPr>
          <a:xfrm>
            <a:off x="0" y="6350"/>
            <a:ext cx="12192000" cy="6845300"/>
          </a:xfrm>
          <a:prstGeom prst="rect">
            <a:avLst/>
          </a:prstGeom>
          <a:ln w="12700">
            <a:miter lim="400000"/>
          </a:ln>
        </p:spPr>
      </p:pic>
      <p:sp>
        <p:nvSpPr>
          <p:cNvPr id="275"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Leerling ziet de afspraak</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itel 1"/>
          <p:cNvSpPr txBox="1"/>
          <p:nvPr>
            <p:ph type="title"/>
          </p:nvPr>
        </p:nvSpPr>
        <p:spPr>
          <a:xfrm>
            <a:off x="838200" y="365125"/>
            <a:ext cx="10515600" cy="1325563"/>
          </a:xfrm>
          <a:prstGeom prst="rect">
            <a:avLst/>
          </a:prstGeom>
        </p:spPr>
        <p:txBody>
          <a:bodyPr/>
          <a:lstStyle/>
          <a:p>
            <a:pPr/>
          </a:p>
        </p:txBody>
      </p:sp>
      <p:sp>
        <p:nvSpPr>
          <p:cNvPr id="280" name="Tijdelijke aanduiding voor inhoud 2"/>
          <p:cNvSpPr txBox="1"/>
          <p:nvPr>
            <p:ph type="body" idx="1"/>
          </p:nvPr>
        </p:nvSpPr>
        <p:spPr>
          <a:xfrm>
            <a:off x="838200" y="1825625"/>
            <a:ext cx="10515600" cy="4351338"/>
          </a:xfrm>
          <a:prstGeom prst="rect">
            <a:avLst/>
          </a:prstGeom>
        </p:spPr>
        <p:txBody>
          <a:bodyPr/>
          <a:lstStyle/>
          <a:p>
            <a:pPr/>
          </a:p>
        </p:txBody>
      </p:sp>
      <p:pic>
        <p:nvPicPr>
          <p:cNvPr id="281" name="Afbeelding 4" descr="Afbeelding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82" name="Rechthoek 5"/>
          <p:cNvSpPr/>
          <p:nvPr/>
        </p:nvSpPr>
        <p:spPr>
          <a:xfrm>
            <a:off x="95250" y="1690688"/>
            <a:ext cx="1095375" cy="242887"/>
          </a:xfrm>
          <a:prstGeom prst="rect">
            <a:avLst/>
          </a:prstGeom>
          <a:solidFill>
            <a:srgbClr val="3F3D56"/>
          </a:solidFill>
          <a:ln w="12700">
            <a:miter lim="400000"/>
          </a:ln>
        </p:spPr>
        <p:txBody>
          <a:bodyPr lIns="45719" rIns="45719" anchor="ctr"/>
          <a:lstStyle/>
          <a:p>
            <a:pPr algn="ctr">
              <a:defRPr>
                <a:solidFill>
                  <a:srgbClr val="FFFFFF"/>
                </a:solidFill>
              </a:defRPr>
            </a:pPr>
          </a:p>
        </p:txBody>
      </p:sp>
      <p:sp>
        <p:nvSpPr>
          <p:cNvPr id="283"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Praktijkbegeleider ziet de afspraak</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itel 1"/>
          <p:cNvSpPr txBox="1"/>
          <p:nvPr>
            <p:ph type="title"/>
          </p:nvPr>
        </p:nvSpPr>
        <p:spPr>
          <a:xfrm>
            <a:off x="838200" y="365125"/>
            <a:ext cx="10515600" cy="1325563"/>
          </a:xfrm>
          <a:prstGeom prst="rect">
            <a:avLst/>
          </a:prstGeom>
        </p:spPr>
        <p:txBody>
          <a:bodyPr/>
          <a:lstStyle/>
          <a:p>
            <a:pPr/>
          </a:p>
        </p:txBody>
      </p:sp>
      <p:sp>
        <p:nvSpPr>
          <p:cNvPr id="288" name="Tijdelijke aanduiding voor inhoud 2"/>
          <p:cNvSpPr txBox="1"/>
          <p:nvPr>
            <p:ph type="body" idx="1"/>
          </p:nvPr>
        </p:nvSpPr>
        <p:spPr>
          <a:xfrm>
            <a:off x="838200" y="1825625"/>
            <a:ext cx="10515600" cy="4351338"/>
          </a:xfrm>
          <a:prstGeom prst="rect">
            <a:avLst/>
          </a:prstGeom>
        </p:spPr>
        <p:txBody>
          <a:bodyPr/>
          <a:lstStyle/>
          <a:p>
            <a:pPr/>
          </a:p>
        </p:txBody>
      </p:sp>
      <p:pic>
        <p:nvPicPr>
          <p:cNvPr id="289" name="Afbeelding 4" descr="Afbeelding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290" name="Rechthoek 5"/>
          <p:cNvSpPr/>
          <p:nvPr/>
        </p:nvSpPr>
        <p:spPr>
          <a:xfrm>
            <a:off x="95250" y="1690688"/>
            <a:ext cx="1095375" cy="242887"/>
          </a:xfrm>
          <a:prstGeom prst="rect">
            <a:avLst/>
          </a:prstGeom>
          <a:solidFill>
            <a:srgbClr val="3F3D56"/>
          </a:solidFill>
          <a:ln w="12700">
            <a:miter lim="400000"/>
          </a:ln>
        </p:spPr>
        <p:txBody>
          <a:bodyPr lIns="45719" rIns="45719" anchor="ctr"/>
          <a:lstStyle/>
          <a:p>
            <a:pPr algn="ctr">
              <a:defRPr>
                <a:solidFill>
                  <a:srgbClr val="FFFFFF"/>
                </a:solidFill>
              </a:defRPr>
            </a:pPr>
          </a:p>
        </p:txBody>
      </p:sp>
      <p:sp>
        <p:nvSpPr>
          <p:cNvPr id="291"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Praktijkbegeleider overzicht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Titel 1"/>
          <p:cNvSpPr txBox="1"/>
          <p:nvPr>
            <p:ph type="title"/>
          </p:nvPr>
        </p:nvSpPr>
        <p:spPr>
          <a:xfrm>
            <a:off x="838200" y="365125"/>
            <a:ext cx="10515600" cy="1325563"/>
          </a:xfrm>
          <a:prstGeom prst="rect">
            <a:avLst/>
          </a:prstGeom>
        </p:spPr>
        <p:txBody>
          <a:bodyPr/>
          <a:lstStyle/>
          <a:p>
            <a:pPr/>
          </a:p>
        </p:txBody>
      </p:sp>
      <p:sp>
        <p:nvSpPr>
          <p:cNvPr id="296" name="Tijdelijke aanduiding voor inhoud 2"/>
          <p:cNvSpPr txBox="1"/>
          <p:nvPr>
            <p:ph type="body" idx="1"/>
          </p:nvPr>
        </p:nvSpPr>
        <p:spPr>
          <a:xfrm>
            <a:off x="838200" y="1825625"/>
            <a:ext cx="10515600" cy="4351338"/>
          </a:xfrm>
          <a:prstGeom prst="rect">
            <a:avLst/>
          </a:prstGeom>
        </p:spPr>
        <p:txBody>
          <a:bodyPr/>
          <a:lstStyle/>
          <a:p>
            <a:pPr/>
          </a:p>
        </p:txBody>
      </p:sp>
      <p:pic>
        <p:nvPicPr>
          <p:cNvPr id="297" name="Afbeelding 4" descr="Afbeelding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98" name="Rechthoek 5"/>
          <p:cNvSpPr/>
          <p:nvPr/>
        </p:nvSpPr>
        <p:spPr>
          <a:xfrm>
            <a:off x="76200" y="1788318"/>
            <a:ext cx="1095375" cy="242887"/>
          </a:xfrm>
          <a:prstGeom prst="rect">
            <a:avLst/>
          </a:prstGeom>
          <a:solidFill>
            <a:srgbClr val="3F3D56"/>
          </a:solidFill>
          <a:ln w="12700">
            <a:miter lim="400000"/>
          </a:ln>
        </p:spPr>
        <p:txBody>
          <a:bodyPr lIns="45719" rIns="45719" anchor="ctr"/>
          <a:lstStyle/>
          <a:p>
            <a:pPr algn="ctr">
              <a:defRPr>
                <a:solidFill>
                  <a:srgbClr val="FFFFFF"/>
                </a:solidFill>
              </a:defRPr>
            </a:pPr>
          </a:p>
        </p:txBody>
      </p:sp>
      <p:sp>
        <p:nvSpPr>
          <p:cNvPr id="299"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Praktijkbegeleider scant leerling-QR</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itel 1"/>
          <p:cNvSpPr txBox="1"/>
          <p:nvPr>
            <p:ph type="title"/>
          </p:nvPr>
        </p:nvSpPr>
        <p:spPr>
          <a:xfrm>
            <a:off x="838200" y="365125"/>
            <a:ext cx="10515600" cy="1325563"/>
          </a:xfrm>
          <a:prstGeom prst="rect">
            <a:avLst/>
          </a:prstGeom>
        </p:spPr>
        <p:txBody>
          <a:bodyPr/>
          <a:lstStyle/>
          <a:p>
            <a:pPr/>
          </a:p>
        </p:txBody>
      </p:sp>
      <p:sp>
        <p:nvSpPr>
          <p:cNvPr id="302" name="Tijdelijke aanduiding voor inhoud 2"/>
          <p:cNvSpPr txBox="1"/>
          <p:nvPr>
            <p:ph type="body" idx="1"/>
          </p:nvPr>
        </p:nvSpPr>
        <p:spPr>
          <a:xfrm>
            <a:off x="838200" y="1825625"/>
            <a:ext cx="10515600" cy="4351338"/>
          </a:xfrm>
          <a:prstGeom prst="rect">
            <a:avLst/>
          </a:prstGeom>
        </p:spPr>
        <p:txBody>
          <a:bodyPr/>
          <a:lstStyle/>
          <a:p>
            <a:pPr/>
          </a:p>
        </p:txBody>
      </p:sp>
      <p:pic>
        <p:nvPicPr>
          <p:cNvPr id="303" name="Afbeelding 4" descr="Afbeelding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04" name="Rechthoek 5"/>
          <p:cNvSpPr/>
          <p:nvPr/>
        </p:nvSpPr>
        <p:spPr>
          <a:xfrm>
            <a:off x="95250" y="1690688"/>
            <a:ext cx="1095375" cy="242887"/>
          </a:xfrm>
          <a:prstGeom prst="rect">
            <a:avLst/>
          </a:prstGeom>
          <a:solidFill>
            <a:srgbClr val="2B293A"/>
          </a:solidFill>
          <a:ln w="12700">
            <a:miter lim="400000"/>
          </a:ln>
        </p:spPr>
        <p:txBody>
          <a:bodyPr lIns="45719" rIns="45719" anchor="ctr"/>
          <a:lstStyle/>
          <a:p>
            <a:pPr algn="ctr">
              <a:defRPr>
                <a:solidFill>
                  <a:srgbClr val="FFFFFF"/>
                </a:solidFill>
              </a:defRPr>
            </a:pPr>
          </a:p>
        </p:txBody>
      </p:sp>
      <p:sp>
        <p:nvSpPr>
          <p:cNvPr id="305"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Aftekenen (deel van) vak/onderdeel</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itel 1"/>
          <p:cNvSpPr txBox="1"/>
          <p:nvPr>
            <p:ph type="title"/>
          </p:nvPr>
        </p:nvSpPr>
        <p:spPr>
          <a:xfrm>
            <a:off x="838200" y="365125"/>
            <a:ext cx="10515600" cy="1325563"/>
          </a:xfrm>
          <a:prstGeom prst="rect">
            <a:avLst/>
          </a:prstGeom>
        </p:spPr>
        <p:txBody>
          <a:bodyPr/>
          <a:lstStyle/>
          <a:p>
            <a:pPr/>
          </a:p>
        </p:txBody>
      </p:sp>
      <p:sp>
        <p:nvSpPr>
          <p:cNvPr id="308" name="Tijdelijke aanduiding voor inhoud 2"/>
          <p:cNvSpPr txBox="1"/>
          <p:nvPr>
            <p:ph type="body" idx="1"/>
          </p:nvPr>
        </p:nvSpPr>
        <p:spPr>
          <a:xfrm>
            <a:off x="838200" y="1825625"/>
            <a:ext cx="10515600" cy="4351338"/>
          </a:xfrm>
          <a:prstGeom prst="rect">
            <a:avLst/>
          </a:prstGeom>
        </p:spPr>
        <p:txBody>
          <a:bodyPr/>
          <a:lstStyle/>
          <a:p>
            <a:pPr/>
          </a:p>
        </p:txBody>
      </p:sp>
      <p:pic>
        <p:nvPicPr>
          <p:cNvPr id="309" name="Afbeelding 4" descr="Afbeelding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10" name="Rechthoek 5"/>
          <p:cNvSpPr/>
          <p:nvPr/>
        </p:nvSpPr>
        <p:spPr>
          <a:xfrm>
            <a:off x="95250" y="1690688"/>
            <a:ext cx="1095375" cy="242887"/>
          </a:xfrm>
          <a:prstGeom prst="rect">
            <a:avLst/>
          </a:prstGeom>
          <a:solidFill>
            <a:srgbClr val="2B293A"/>
          </a:solidFill>
          <a:ln w="12700">
            <a:miter lim="400000"/>
          </a:ln>
        </p:spPr>
        <p:txBody>
          <a:bodyPr lIns="45719" rIns="45719" anchor="ctr"/>
          <a:lstStyle/>
          <a:p>
            <a:pPr algn="ctr">
              <a:defRPr>
                <a:solidFill>
                  <a:srgbClr val="FFFFFF"/>
                </a:solidFill>
              </a:defRPr>
            </a:pPr>
          </a:p>
        </p:txBody>
      </p:sp>
      <p:sp>
        <p:nvSpPr>
          <p:cNvPr id="311"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Optionele beoordeling praktijkbegeleider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itel 1"/>
          <p:cNvSpPr txBox="1"/>
          <p:nvPr>
            <p:ph type="title"/>
          </p:nvPr>
        </p:nvSpPr>
        <p:spPr>
          <a:xfrm>
            <a:off x="838200" y="365125"/>
            <a:ext cx="10515600" cy="1325563"/>
          </a:xfrm>
          <a:prstGeom prst="rect">
            <a:avLst/>
          </a:prstGeom>
        </p:spPr>
        <p:txBody>
          <a:bodyPr/>
          <a:lstStyle/>
          <a:p>
            <a:pPr/>
          </a:p>
        </p:txBody>
      </p:sp>
      <p:sp>
        <p:nvSpPr>
          <p:cNvPr id="314" name="Tijdelijke aanduiding voor inhoud 2"/>
          <p:cNvSpPr txBox="1"/>
          <p:nvPr>
            <p:ph type="body" idx="1"/>
          </p:nvPr>
        </p:nvSpPr>
        <p:spPr>
          <a:xfrm>
            <a:off x="838200" y="1825625"/>
            <a:ext cx="10515600" cy="4351338"/>
          </a:xfrm>
          <a:prstGeom prst="rect">
            <a:avLst/>
          </a:prstGeom>
        </p:spPr>
        <p:txBody>
          <a:bodyPr/>
          <a:lstStyle/>
          <a:p>
            <a:pPr/>
          </a:p>
        </p:txBody>
      </p:sp>
      <p:pic>
        <p:nvPicPr>
          <p:cNvPr id="315" name="Afbeelding 4" descr="Afbeelding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16"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Leerling reflecteert/voert bewijs in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itel 1"/>
          <p:cNvSpPr txBox="1"/>
          <p:nvPr>
            <p:ph type="title"/>
          </p:nvPr>
        </p:nvSpPr>
        <p:spPr>
          <a:xfrm>
            <a:off x="838200" y="365125"/>
            <a:ext cx="10515600" cy="1325563"/>
          </a:xfrm>
          <a:prstGeom prst="rect">
            <a:avLst/>
          </a:prstGeom>
        </p:spPr>
        <p:txBody>
          <a:bodyPr/>
          <a:lstStyle/>
          <a:p>
            <a:pPr/>
          </a:p>
        </p:txBody>
      </p:sp>
      <p:sp>
        <p:nvSpPr>
          <p:cNvPr id="321" name="Tijdelijke aanduiding voor inhoud 2"/>
          <p:cNvSpPr txBox="1"/>
          <p:nvPr>
            <p:ph type="body" idx="1"/>
          </p:nvPr>
        </p:nvSpPr>
        <p:spPr>
          <a:xfrm>
            <a:off x="838200" y="1825625"/>
            <a:ext cx="10515600" cy="4351338"/>
          </a:xfrm>
          <a:prstGeom prst="rect">
            <a:avLst/>
          </a:prstGeom>
        </p:spPr>
        <p:txBody>
          <a:bodyPr/>
          <a:lstStyle/>
          <a:p>
            <a:pPr/>
          </a:p>
        </p:txBody>
      </p:sp>
      <p:pic>
        <p:nvPicPr>
          <p:cNvPr id="322" name="Afbeelding 3" descr="Afbeelding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el 1"/>
          <p:cNvSpPr txBox="1"/>
          <p:nvPr>
            <p:ph type="title"/>
          </p:nvPr>
        </p:nvSpPr>
        <p:spPr>
          <a:xfrm>
            <a:off x="838200" y="365125"/>
            <a:ext cx="10515600" cy="1325563"/>
          </a:xfrm>
          <a:prstGeom prst="rect">
            <a:avLst/>
          </a:prstGeom>
        </p:spPr>
        <p:txBody>
          <a:bodyPr/>
          <a:lstStyle/>
          <a:p>
            <a:pPr/>
          </a:p>
        </p:txBody>
      </p:sp>
      <p:sp>
        <p:nvSpPr>
          <p:cNvPr id="327" name="Tijdelijke aanduiding voor inhoud 2"/>
          <p:cNvSpPr txBox="1"/>
          <p:nvPr>
            <p:ph type="body" idx="1"/>
          </p:nvPr>
        </p:nvSpPr>
        <p:spPr>
          <a:xfrm>
            <a:off x="838200" y="1825625"/>
            <a:ext cx="10515600" cy="4351338"/>
          </a:xfrm>
          <a:prstGeom prst="rect">
            <a:avLst/>
          </a:prstGeom>
        </p:spPr>
        <p:txBody>
          <a:bodyPr/>
          <a:lstStyle/>
          <a:p>
            <a:pPr/>
          </a:p>
        </p:txBody>
      </p:sp>
      <p:pic>
        <p:nvPicPr>
          <p:cNvPr id="328" name="Afbeelding 3" descr="Afbeelding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29" name="Tijdelijke aanduiding voor inhoud 2"/>
          <p:cNvSpPr txBox="1"/>
          <p:nvPr/>
        </p:nvSpPr>
        <p:spPr>
          <a:xfrm>
            <a:off x="1355912" y="0"/>
            <a:ext cx="9684204" cy="8540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Leerling ziet resultaten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Titel 1"/>
          <p:cNvSpPr txBox="1"/>
          <p:nvPr>
            <p:ph type="title"/>
          </p:nvPr>
        </p:nvSpPr>
        <p:spPr>
          <a:xfrm>
            <a:off x="838200" y="365125"/>
            <a:ext cx="10515600" cy="1325563"/>
          </a:xfrm>
          <a:prstGeom prst="rect">
            <a:avLst/>
          </a:prstGeom>
        </p:spPr>
        <p:txBody>
          <a:bodyPr/>
          <a:lstStyle/>
          <a:p>
            <a:pPr/>
          </a:p>
        </p:txBody>
      </p:sp>
      <p:sp>
        <p:nvSpPr>
          <p:cNvPr id="334" name="Tijdelijke aanduiding voor inhoud 2"/>
          <p:cNvSpPr txBox="1"/>
          <p:nvPr>
            <p:ph type="body" idx="1"/>
          </p:nvPr>
        </p:nvSpPr>
        <p:spPr>
          <a:xfrm>
            <a:off x="838200" y="1825625"/>
            <a:ext cx="10515600" cy="4351338"/>
          </a:xfrm>
          <a:prstGeom prst="rect">
            <a:avLst/>
          </a:prstGeom>
        </p:spPr>
        <p:txBody>
          <a:bodyPr/>
          <a:lstStyle/>
          <a:p>
            <a:pPr/>
          </a:p>
        </p:txBody>
      </p:sp>
      <p:pic>
        <p:nvPicPr>
          <p:cNvPr id="335" name="Afbeelding 5" descr="Afbeelding 5"/>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36" name="Rechthoek 10"/>
          <p:cNvSpPr/>
          <p:nvPr/>
        </p:nvSpPr>
        <p:spPr>
          <a:xfrm>
            <a:off x="5076825" y="561975"/>
            <a:ext cx="3209925" cy="457200"/>
          </a:xfrm>
          <a:prstGeom prst="rect">
            <a:avLst/>
          </a:prstGeom>
          <a:solidFill>
            <a:srgbClr val="5D5B82"/>
          </a:solidFill>
          <a:ln w="12700">
            <a:miter lim="400000"/>
          </a:ln>
        </p:spPr>
        <p:txBody>
          <a:bodyPr lIns="45719" rIns="45719" anchor="ctr"/>
          <a:lstStyle/>
          <a:p>
            <a:pPr algn="ctr">
              <a:defRPr>
                <a:solidFill>
                  <a:srgbClr val="FFFFFF"/>
                </a:solidFill>
              </a:defRPr>
            </a:pPr>
          </a:p>
        </p:txBody>
      </p:sp>
      <p:sp>
        <p:nvSpPr>
          <p:cNvPr id="337" name="Rechthoek 11"/>
          <p:cNvSpPr/>
          <p:nvPr/>
        </p:nvSpPr>
        <p:spPr>
          <a:xfrm>
            <a:off x="5076825" y="1019175"/>
            <a:ext cx="3209925" cy="5838825"/>
          </a:xfrm>
          <a:prstGeom prst="rect">
            <a:avLst/>
          </a:prstGeom>
          <a:solidFill>
            <a:srgbClr val="F2F2F2"/>
          </a:solidFill>
          <a:ln w="12700">
            <a:miter lim="400000"/>
          </a:ln>
        </p:spPr>
        <p:txBody>
          <a:bodyPr lIns="45719" rIns="45719" anchor="ctr"/>
          <a:lstStyle/>
          <a:p>
            <a:pPr algn="ctr">
              <a:defRPr>
                <a:solidFill>
                  <a:srgbClr val="FFFFFF"/>
                </a:solidFill>
              </a:defRPr>
            </a:pPr>
          </a:p>
        </p:txBody>
      </p:sp>
      <p:pic>
        <p:nvPicPr>
          <p:cNvPr id="338" name="Afbeelding 4" descr="Afbeelding 4"/>
          <p:cNvPicPr>
            <a:picLocks noChangeAspect="1"/>
          </p:cNvPicPr>
          <p:nvPr/>
        </p:nvPicPr>
        <p:blipFill>
          <a:blip r:embed="rId4">
            <a:extLst/>
          </a:blip>
          <a:stretch>
            <a:fillRect/>
          </a:stretch>
        </p:blipFill>
        <p:spPr>
          <a:xfrm>
            <a:off x="1984888" y="717598"/>
            <a:ext cx="4507472" cy="5917359"/>
          </a:xfrm>
          <a:prstGeom prst="rect">
            <a:avLst/>
          </a:prstGeom>
          <a:ln w="38100">
            <a:solidFill>
              <a:srgbClr val="000000"/>
            </a:solidFill>
          </a:ln>
        </p:spPr>
      </p:pic>
      <p:pic>
        <p:nvPicPr>
          <p:cNvPr id="339" name="Afbeelding 9" descr="Afbeelding 9"/>
          <p:cNvPicPr>
            <a:picLocks noChangeAspect="1"/>
          </p:cNvPicPr>
          <p:nvPr/>
        </p:nvPicPr>
        <p:blipFill>
          <a:blip r:embed="rId5">
            <a:extLst/>
          </a:blip>
          <a:stretch>
            <a:fillRect/>
          </a:stretch>
        </p:blipFill>
        <p:spPr>
          <a:xfrm>
            <a:off x="7493372" y="823117"/>
            <a:ext cx="3974728" cy="5811839"/>
          </a:xfrm>
          <a:prstGeom prst="rect">
            <a:avLst/>
          </a:prstGeom>
          <a:ln w="38100">
            <a:solidFill>
              <a:srgbClr val="000000"/>
            </a:solidFill>
          </a:ln>
        </p:spPr>
      </p:pic>
      <p:sp>
        <p:nvSpPr>
          <p:cNvPr id="340" name="Tijdelijke aanduiding voor inhoud 2"/>
          <p:cNvSpPr txBox="1"/>
          <p:nvPr/>
        </p:nvSpPr>
        <p:spPr>
          <a:xfrm>
            <a:off x="1908362" y="-17463"/>
            <a:ext cx="9684204" cy="8540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Docent ziet resultaten, aanwezigheid en afspraken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itel 1"/>
          <p:cNvSpPr txBox="1"/>
          <p:nvPr>
            <p:ph type="title"/>
          </p:nvPr>
        </p:nvSpPr>
        <p:spPr>
          <a:xfrm>
            <a:off x="838200" y="365125"/>
            <a:ext cx="10515600" cy="1325563"/>
          </a:xfrm>
          <a:prstGeom prst="rect">
            <a:avLst/>
          </a:prstGeom>
        </p:spPr>
        <p:txBody>
          <a:bodyPr/>
          <a:lstStyle/>
          <a:p>
            <a:pPr/>
            <a:r>
              <a:t>Wat komt aan de orde?</a:t>
            </a:r>
          </a:p>
        </p:txBody>
      </p:sp>
      <p:sp>
        <p:nvSpPr>
          <p:cNvPr id="103" name="Tijdelijke aanduiding voor inhoud 2"/>
          <p:cNvSpPr txBox="1"/>
          <p:nvPr>
            <p:ph type="body" idx="1"/>
          </p:nvPr>
        </p:nvSpPr>
        <p:spPr>
          <a:xfrm>
            <a:off x="838200" y="1825625"/>
            <a:ext cx="10515600" cy="4351338"/>
          </a:xfrm>
          <a:prstGeom prst="rect">
            <a:avLst/>
          </a:prstGeom>
        </p:spPr>
        <p:txBody>
          <a:bodyPr/>
          <a:lstStyle/>
          <a:p>
            <a:pPr>
              <a:lnSpc>
                <a:spcPct val="81000"/>
              </a:lnSpc>
            </a:pPr>
            <a:r>
              <a:t>Hybride leren (samenvatting)</a:t>
            </a:r>
          </a:p>
          <a:p>
            <a:pPr>
              <a:lnSpc>
                <a:spcPct val="81000"/>
              </a:lnSpc>
            </a:pPr>
            <a:r>
              <a:t>SEN-app</a:t>
            </a:r>
          </a:p>
          <a:p>
            <a:pPr lvl="1" marL="685800" indent="-228600">
              <a:lnSpc>
                <a:spcPct val="81000"/>
              </a:lnSpc>
              <a:spcBef>
                <a:spcPts val="500"/>
              </a:spcBef>
              <a:defRPr sz="2400"/>
            </a:pPr>
            <a:r>
              <a:t>vakken en afspraken maken </a:t>
            </a:r>
          </a:p>
          <a:p>
            <a:pPr lvl="1" marL="685800" indent="-228600">
              <a:lnSpc>
                <a:spcPct val="81000"/>
              </a:lnSpc>
              <a:spcBef>
                <a:spcPts val="500"/>
              </a:spcBef>
              <a:defRPr sz="2400"/>
            </a:pPr>
            <a:r>
              <a:t>scannen en aftekenen</a:t>
            </a:r>
          </a:p>
          <a:p>
            <a:pPr lvl="1" marL="685800" indent="-228600">
              <a:lnSpc>
                <a:spcPct val="81000"/>
              </a:lnSpc>
              <a:spcBef>
                <a:spcPts val="500"/>
              </a:spcBef>
              <a:defRPr sz="2400"/>
            </a:pPr>
            <a:r>
              <a:t>SEN-app reflectie en opdrachten</a:t>
            </a:r>
          </a:p>
          <a:p>
            <a:pPr lvl="1" marL="685800" indent="-228600">
              <a:lnSpc>
                <a:spcPct val="81000"/>
              </a:lnSpc>
              <a:spcBef>
                <a:spcPts val="500"/>
              </a:spcBef>
              <a:defRPr sz="2400"/>
            </a:pPr>
            <a:r>
              <a:t>Open Badges uitdelen</a:t>
            </a:r>
          </a:p>
          <a:p>
            <a:pPr lvl="1" marL="685800" indent="-228600">
              <a:lnSpc>
                <a:spcPct val="81000"/>
              </a:lnSpc>
              <a:spcBef>
                <a:spcPts val="500"/>
              </a:spcBef>
              <a:defRPr sz="2400"/>
            </a:pPr>
            <a:r>
              <a:t>Keuzevrijheid</a:t>
            </a:r>
          </a:p>
          <a:p>
            <a:pPr>
              <a:lnSpc>
                <a:spcPct val="81000"/>
              </a:lnSpc>
            </a:pPr>
            <a:r>
              <a:t>Starten en implementatie</a:t>
            </a:r>
          </a:p>
          <a:p>
            <a:pPr>
              <a:lnSpc>
                <a:spcPct val="81000"/>
              </a:lnSpc>
            </a:pPr>
            <a:r>
              <a:t>Kosten</a:t>
            </a:r>
          </a:p>
          <a:p>
            <a:pPr>
              <a:lnSpc>
                <a:spcPct val="81000"/>
              </a:lnSpc>
            </a:pPr>
            <a:r>
              <a:t>Vragen en Discussie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Graphic 9" descr="Graphic 9"/>
          <p:cNvPicPr>
            <a:picLocks noChangeAspect="1"/>
          </p:cNvPicPr>
          <p:nvPr/>
        </p:nvPicPr>
        <p:blipFill>
          <a:blip r:embed="rId3">
            <a:extLst/>
          </a:blip>
          <a:stretch>
            <a:fillRect/>
          </a:stretch>
        </p:blipFill>
        <p:spPr>
          <a:xfrm>
            <a:off x="759473" y="655782"/>
            <a:ext cx="1823248" cy="1220102"/>
          </a:xfrm>
          <a:prstGeom prst="rect">
            <a:avLst/>
          </a:prstGeom>
          <a:ln w="12700">
            <a:miter lim="400000"/>
          </a:ln>
        </p:spPr>
      </p:pic>
      <p:grpSp>
        <p:nvGrpSpPr>
          <p:cNvPr id="392" name="Groep 65"/>
          <p:cNvGrpSpPr/>
          <p:nvPr/>
        </p:nvGrpSpPr>
        <p:grpSpPr>
          <a:xfrm>
            <a:off x="3781346" y="82033"/>
            <a:ext cx="1983769" cy="1563208"/>
            <a:chOff x="-77" y="-53"/>
            <a:chExt cx="1983767" cy="1563207"/>
          </a:xfrm>
        </p:grpSpPr>
        <p:sp>
          <p:nvSpPr>
            <p:cNvPr id="345" name="Vrije vorm: vorm 13"/>
            <p:cNvSpPr/>
            <p:nvPr/>
          </p:nvSpPr>
          <p:spPr>
            <a:xfrm>
              <a:off x="629942" y="243245"/>
              <a:ext cx="12701" cy="222456"/>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46" name="Vrije vorm: vorm 14"/>
            <p:cNvSpPr/>
            <p:nvPr/>
          </p:nvSpPr>
          <p:spPr>
            <a:xfrm>
              <a:off x="629942" y="531917"/>
              <a:ext cx="12701" cy="195740"/>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47" name="Vrije vorm: vorm 15"/>
            <p:cNvSpPr/>
            <p:nvPr/>
          </p:nvSpPr>
          <p:spPr>
            <a:xfrm>
              <a:off x="628199" y="754572"/>
              <a:ext cx="313602"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48" name="Vrije vorm: vorm 16"/>
            <p:cNvSpPr/>
            <p:nvPr/>
          </p:nvSpPr>
          <p:spPr>
            <a:xfrm>
              <a:off x="490340" y="814977"/>
              <a:ext cx="12701" cy="176717"/>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49" name="Vrije vorm: vorm 17"/>
            <p:cNvSpPr/>
            <p:nvPr/>
          </p:nvSpPr>
          <p:spPr>
            <a:xfrm>
              <a:off x="531085" y="1018607"/>
              <a:ext cx="475459"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0" name="Vrije vorm: vorm 20"/>
            <p:cNvSpPr/>
            <p:nvPr/>
          </p:nvSpPr>
          <p:spPr>
            <a:xfrm>
              <a:off x="1394722" y="101872"/>
              <a:ext cx="12701" cy="209982"/>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1" name="Vrije vorm: vorm 21"/>
            <p:cNvSpPr/>
            <p:nvPr/>
          </p:nvSpPr>
          <p:spPr>
            <a:xfrm>
              <a:off x="1071217" y="340846"/>
              <a:ext cx="297484"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2" name="Vrije vorm: vorm 22"/>
            <p:cNvSpPr/>
            <p:nvPr/>
          </p:nvSpPr>
          <p:spPr>
            <a:xfrm>
              <a:off x="1032565" y="378382"/>
              <a:ext cx="12701" cy="280669"/>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3" name="Vrije vorm: vorm 23"/>
            <p:cNvSpPr/>
            <p:nvPr/>
          </p:nvSpPr>
          <p:spPr>
            <a:xfrm>
              <a:off x="601820" y="463568"/>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54" name="Vrije vorm: vorm 24"/>
            <p:cNvSpPr/>
            <p:nvPr/>
          </p:nvSpPr>
          <p:spPr>
            <a:xfrm>
              <a:off x="464241" y="989560"/>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55" name="Vrije vorm: vorm 25"/>
            <p:cNvSpPr/>
            <p:nvPr/>
          </p:nvSpPr>
          <p:spPr>
            <a:xfrm>
              <a:off x="605944" y="727658"/>
              <a:ext cx="64744" cy="66529"/>
            </a:xfrm>
            <a:prstGeom prst="ellipse">
              <a:avLst/>
            </a:prstGeom>
            <a:solidFill>
              <a:srgbClr val="4CAF6D"/>
            </a:solidFill>
            <a:ln w="12700" cap="flat">
              <a:noFill/>
              <a:miter lim="400000"/>
            </a:ln>
            <a:effectLst/>
          </p:spPr>
          <p:txBody>
            <a:bodyPr wrap="square" lIns="45719" tIns="45719" rIns="45719" bIns="45719" numCol="1" anchor="ctr">
              <a:noAutofit/>
            </a:bodyPr>
            <a:lstStyle/>
            <a:p>
              <a:pPr/>
            </a:p>
          </p:txBody>
        </p:sp>
        <p:sp>
          <p:nvSpPr>
            <p:cNvPr id="356" name="Vrije vorm: vorm 26"/>
            <p:cNvSpPr/>
            <p:nvPr/>
          </p:nvSpPr>
          <p:spPr>
            <a:xfrm>
              <a:off x="1473908" y="492615"/>
              <a:ext cx="335856"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7" name="Vrije vorm: vorm 27"/>
            <p:cNvSpPr/>
            <p:nvPr/>
          </p:nvSpPr>
          <p:spPr>
            <a:xfrm>
              <a:off x="1435186" y="531917"/>
              <a:ext cx="12701" cy="195740"/>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8" name="Vrije vorm: vorm 28"/>
            <p:cNvSpPr/>
            <p:nvPr/>
          </p:nvSpPr>
          <p:spPr>
            <a:xfrm>
              <a:off x="1138053" y="754572"/>
              <a:ext cx="269090"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59" name="Vrije vorm: vorm 29"/>
            <p:cNvSpPr/>
            <p:nvPr/>
          </p:nvSpPr>
          <p:spPr>
            <a:xfrm>
              <a:off x="1611488" y="773283"/>
              <a:ext cx="279206"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60" name="Vrije vorm: vorm 30"/>
            <p:cNvSpPr/>
            <p:nvPr/>
          </p:nvSpPr>
          <p:spPr>
            <a:xfrm>
              <a:off x="1574789" y="814977"/>
              <a:ext cx="12701" cy="176717"/>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61" name="Vrije vorm: vorm 31"/>
            <p:cNvSpPr/>
            <p:nvPr/>
          </p:nvSpPr>
          <p:spPr>
            <a:xfrm>
              <a:off x="1071286" y="1018607"/>
              <a:ext cx="475459"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62" name="Vrije vorm: vorm 32"/>
            <p:cNvSpPr/>
            <p:nvPr/>
          </p:nvSpPr>
          <p:spPr>
            <a:xfrm>
              <a:off x="1032565" y="862794"/>
              <a:ext cx="12701" cy="128900"/>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363" name="Vrije vorm: vorm 33"/>
            <p:cNvSpPr/>
            <p:nvPr/>
          </p:nvSpPr>
          <p:spPr>
            <a:xfrm>
              <a:off x="1409165" y="465701"/>
              <a:ext cx="64744" cy="66529"/>
            </a:xfrm>
            <a:prstGeom prst="ellipse">
              <a:avLst/>
            </a:prstGeom>
            <a:solidFill>
              <a:srgbClr val="4CAF6D"/>
            </a:solidFill>
            <a:ln w="12700" cap="flat">
              <a:noFill/>
              <a:miter lim="400000"/>
            </a:ln>
            <a:effectLst/>
          </p:spPr>
          <p:txBody>
            <a:bodyPr wrap="square" lIns="45719" tIns="45719" rIns="45719" bIns="45719" numCol="1" anchor="ctr">
              <a:noAutofit/>
            </a:bodyPr>
            <a:lstStyle/>
            <a:p>
              <a:pPr/>
            </a:p>
          </p:txBody>
        </p:sp>
        <p:sp>
          <p:nvSpPr>
            <p:cNvPr id="364" name="Vrije vorm: vorm 34"/>
            <p:cNvSpPr/>
            <p:nvPr/>
          </p:nvSpPr>
          <p:spPr>
            <a:xfrm>
              <a:off x="1366600" y="309720"/>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65" name="Vrije vorm: vorm 35"/>
            <p:cNvSpPr/>
            <p:nvPr/>
          </p:nvSpPr>
          <p:spPr>
            <a:xfrm>
              <a:off x="1004442" y="309720"/>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66" name="Vrije vorm: vorm 36"/>
            <p:cNvSpPr/>
            <p:nvPr/>
          </p:nvSpPr>
          <p:spPr>
            <a:xfrm>
              <a:off x="1544644" y="746315"/>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67" name="Vrije vorm: vorm 37"/>
            <p:cNvSpPr/>
            <p:nvPr/>
          </p:nvSpPr>
          <p:spPr>
            <a:xfrm>
              <a:off x="1546744" y="991693"/>
              <a:ext cx="64745" cy="66529"/>
            </a:xfrm>
            <a:prstGeom prst="ellipse">
              <a:avLst/>
            </a:prstGeom>
            <a:solidFill>
              <a:srgbClr val="4CAF6D"/>
            </a:solidFill>
            <a:ln w="12700" cap="flat">
              <a:noFill/>
              <a:miter lim="400000"/>
            </a:ln>
            <a:effectLst/>
          </p:spPr>
          <p:txBody>
            <a:bodyPr wrap="square" lIns="45719" tIns="45719" rIns="45719" bIns="45719" numCol="1" anchor="ctr">
              <a:noAutofit/>
            </a:bodyPr>
            <a:lstStyle/>
            <a:p>
              <a:pPr/>
            </a:p>
          </p:txBody>
        </p:sp>
        <p:sp>
          <p:nvSpPr>
            <p:cNvPr id="368" name="Vrije vorm: vorm 38"/>
            <p:cNvSpPr/>
            <p:nvPr/>
          </p:nvSpPr>
          <p:spPr>
            <a:xfrm>
              <a:off x="1004442" y="989560"/>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69" name="Vrije vorm: vorm 39"/>
            <p:cNvSpPr/>
            <p:nvPr/>
          </p:nvSpPr>
          <p:spPr>
            <a:xfrm>
              <a:off x="1405041" y="725524"/>
              <a:ext cx="68791" cy="70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5" y="21600"/>
                    <a:pt x="0" y="16765"/>
                    <a:pt x="0" y="10800"/>
                  </a:cubicBezTo>
                  <a:cubicBezTo>
                    <a:pt x="0" y="4835"/>
                    <a:pt x="4835" y="0"/>
                    <a:pt x="10800" y="0"/>
                  </a:cubicBezTo>
                  <a:cubicBezTo>
                    <a:pt x="16765" y="0"/>
                    <a:pt x="21600" y="4835"/>
                    <a:pt x="21600" y="10800"/>
                  </a:cubicBezTo>
                  <a:cubicBezTo>
                    <a:pt x="21594" y="16762"/>
                    <a:pt x="16762" y="21594"/>
                    <a:pt x="10800" y="21600"/>
                  </a:cubicBezTo>
                  <a:close/>
                  <a:moveTo>
                    <a:pt x="10800" y="1271"/>
                  </a:moveTo>
                  <a:cubicBezTo>
                    <a:pt x="5537" y="1271"/>
                    <a:pt x="1271" y="5537"/>
                    <a:pt x="1271" y="10800"/>
                  </a:cubicBezTo>
                  <a:cubicBezTo>
                    <a:pt x="1271" y="16063"/>
                    <a:pt x="5537" y="20329"/>
                    <a:pt x="10800" y="20329"/>
                  </a:cubicBezTo>
                  <a:cubicBezTo>
                    <a:pt x="16063" y="20329"/>
                    <a:pt x="20329" y="16063"/>
                    <a:pt x="20329" y="10800"/>
                  </a:cubicBezTo>
                  <a:cubicBezTo>
                    <a:pt x="20324" y="5540"/>
                    <a:pt x="16061" y="1276"/>
                    <a:pt x="10800" y="127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0" name="Vrije vorm: vorm 40"/>
            <p:cNvSpPr/>
            <p:nvPr/>
          </p:nvSpPr>
          <p:spPr>
            <a:xfrm>
              <a:off x="458171" y="710972"/>
              <a:ext cx="80930" cy="8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6"/>
                    <a:pt x="0" y="10800"/>
                  </a:cubicBezTo>
                  <a:cubicBezTo>
                    <a:pt x="0" y="16765"/>
                    <a:pt x="4835" y="21600"/>
                    <a:pt x="10800" y="21600"/>
                  </a:cubicBezTo>
                  <a:cubicBezTo>
                    <a:pt x="16765" y="21600"/>
                    <a:pt x="21600" y="16765"/>
                    <a:pt x="21600" y="10800"/>
                  </a:cubicBezTo>
                  <a:cubicBezTo>
                    <a:pt x="21583" y="4843"/>
                    <a:pt x="16757" y="18"/>
                    <a:pt x="10800" y="0"/>
                  </a:cubicBezTo>
                  <a:close/>
                  <a:moveTo>
                    <a:pt x="10800" y="3240"/>
                  </a:moveTo>
                  <a:cubicBezTo>
                    <a:pt x="12590" y="3240"/>
                    <a:pt x="14040" y="4691"/>
                    <a:pt x="14040" y="6480"/>
                  </a:cubicBezTo>
                  <a:cubicBezTo>
                    <a:pt x="14040" y="8269"/>
                    <a:pt x="12590" y="9720"/>
                    <a:pt x="10800" y="9720"/>
                  </a:cubicBezTo>
                  <a:cubicBezTo>
                    <a:pt x="9010" y="9720"/>
                    <a:pt x="7560" y="8269"/>
                    <a:pt x="7560" y="6480"/>
                  </a:cubicBezTo>
                  <a:cubicBezTo>
                    <a:pt x="7566" y="4693"/>
                    <a:pt x="9013" y="3246"/>
                    <a:pt x="10800" y="3240"/>
                  </a:cubicBezTo>
                  <a:close/>
                  <a:moveTo>
                    <a:pt x="10800" y="18838"/>
                  </a:moveTo>
                  <a:cubicBezTo>
                    <a:pt x="8202" y="18826"/>
                    <a:pt x="5776" y="17532"/>
                    <a:pt x="4320" y="15380"/>
                  </a:cubicBezTo>
                  <a:cubicBezTo>
                    <a:pt x="4372" y="13220"/>
                    <a:pt x="8640" y="12031"/>
                    <a:pt x="10800" y="12031"/>
                  </a:cubicBezTo>
                  <a:cubicBezTo>
                    <a:pt x="12960" y="12031"/>
                    <a:pt x="17228" y="13220"/>
                    <a:pt x="17280" y="15380"/>
                  </a:cubicBezTo>
                  <a:cubicBezTo>
                    <a:pt x="15822" y="17530"/>
                    <a:pt x="13398" y="18824"/>
                    <a:pt x="10800" y="1883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1" name="Vrije vorm: vorm 41"/>
            <p:cNvSpPr/>
            <p:nvPr/>
          </p:nvSpPr>
          <p:spPr>
            <a:xfrm>
              <a:off x="597774" y="143398"/>
              <a:ext cx="80930" cy="8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6"/>
                    <a:pt x="0" y="10800"/>
                  </a:cubicBezTo>
                  <a:cubicBezTo>
                    <a:pt x="0" y="16765"/>
                    <a:pt x="4835" y="21600"/>
                    <a:pt x="10800" y="21600"/>
                  </a:cubicBezTo>
                  <a:cubicBezTo>
                    <a:pt x="16765" y="21600"/>
                    <a:pt x="21600" y="16765"/>
                    <a:pt x="21600" y="10800"/>
                  </a:cubicBezTo>
                  <a:cubicBezTo>
                    <a:pt x="21583" y="4843"/>
                    <a:pt x="16757" y="18"/>
                    <a:pt x="10800" y="0"/>
                  </a:cubicBezTo>
                  <a:close/>
                  <a:moveTo>
                    <a:pt x="10800" y="3240"/>
                  </a:moveTo>
                  <a:cubicBezTo>
                    <a:pt x="12590" y="3240"/>
                    <a:pt x="14040" y="4691"/>
                    <a:pt x="14040" y="6480"/>
                  </a:cubicBezTo>
                  <a:cubicBezTo>
                    <a:pt x="14040" y="8269"/>
                    <a:pt x="12590" y="9720"/>
                    <a:pt x="10800" y="9720"/>
                  </a:cubicBezTo>
                  <a:cubicBezTo>
                    <a:pt x="9010" y="9720"/>
                    <a:pt x="7560" y="8269"/>
                    <a:pt x="7560" y="6480"/>
                  </a:cubicBezTo>
                  <a:cubicBezTo>
                    <a:pt x="7566" y="4693"/>
                    <a:pt x="9013" y="3246"/>
                    <a:pt x="10800" y="3240"/>
                  </a:cubicBezTo>
                  <a:close/>
                  <a:moveTo>
                    <a:pt x="10800" y="18838"/>
                  </a:moveTo>
                  <a:cubicBezTo>
                    <a:pt x="8202" y="18826"/>
                    <a:pt x="5776" y="17532"/>
                    <a:pt x="4320" y="15380"/>
                  </a:cubicBezTo>
                  <a:cubicBezTo>
                    <a:pt x="4372" y="13220"/>
                    <a:pt x="8640" y="12031"/>
                    <a:pt x="10800" y="12031"/>
                  </a:cubicBezTo>
                  <a:cubicBezTo>
                    <a:pt x="12960" y="12031"/>
                    <a:pt x="17228" y="13220"/>
                    <a:pt x="17280" y="15380"/>
                  </a:cubicBezTo>
                  <a:cubicBezTo>
                    <a:pt x="15822" y="17530"/>
                    <a:pt x="13398" y="18824"/>
                    <a:pt x="10800" y="1883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2" name="Vrije vorm: vorm 42"/>
            <p:cNvSpPr/>
            <p:nvPr/>
          </p:nvSpPr>
          <p:spPr>
            <a:xfrm>
              <a:off x="1360530" y="-54"/>
              <a:ext cx="80930" cy="83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583" y="4843"/>
                    <a:pt x="16757" y="17"/>
                    <a:pt x="10800" y="0"/>
                  </a:cubicBezTo>
                  <a:close/>
                  <a:moveTo>
                    <a:pt x="10800" y="3240"/>
                  </a:moveTo>
                  <a:cubicBezTo>
                    <a:pt x="12590" y="3240"/>
                    <a:pt x="14040" y="4691"/>
                    <a:pt x="14040" y="6480"/>
                  </a:cubicBezTo>
                  <a:cubicBezTo>
                    <a:pt x="14040" y="8269"/>
                    <a:pt x="12590" y="9720"/>
                    <a:pt x="10800" y="9720"/>
                  </a:cubicBezTo>
                  <a:cubicBezTo>
                    <a:pt x="9010" y="9720"/>
                    <a:pt x="7560" y="8269"/>
                    <a:pt x="7560" y="6480"/>
                  </a:cubicBezTo>
                  <a:cubicBezTo>
                    <a:pt x="7566" y="4693"/>
                    <a:pt x="9013" y="3246"/>
                    <a:pt x="10800" y="3240"/>
                  </a:cubicBezTo>
                  <a:close/>
                  <a:moveTo>
                    <a:pt x="10800" y="18838"/>
                  </a:moveTo>
                  <a:cubicBezTo>
                    <a:pt x="8202" y="18826"/>
                    <a:pt x="5776" y="17532"/>
                    <a:pt x="4320" y="15380"/>
                  </a:cubicBezTo>
                  <a:cubicBezTo>
                    <a:pt x="4372" y="13220"/>
                    <a:pt x="8640" y="12031"/>
                    <a:pt x="10800" y="12031"/>
                  </a:cubicBezTo>
                  <a:cubicBezTo>
                    <a:pt x="12960" y="12031"/>
                    <a:pt x="17228" y="13220"/>
                    <a:pt x="17280" y="15380"/>
                  </a:cubicBezTo>
                  <a:cubicBezTo>
                    <a:pt x="15822" y="17530"/>
                    <a:pt x="13398" y="18824"/>
                    <a:pt x="10800" y="1883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3" name="Vrije vorm: vorm 43"/>
            <p:cNvSpPr/>
            <p:nvPr/>
          </p:nvSpPr>
          <p:spPr>
            <a:xfrm>
              <a:off x="1825878" y="455251"/>
              <a:ext cx="80930" cy="8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3" y="0"/>
                    <a:pt x="0" y="4836"/>
                    <a:pt x="0" y="10800"/>
                  </a:cubicBezTo>
                  <a:cubicBezTo>
                    <a:pt x="0" y="16765"/>
                    <a:pt x="4833" y="21600"/>
                    <a:pt x="10800" y="21600"/>
                  </a:cubicBezTo>
                  <a:cubicBezTo>
                    <a:pt x="16762" y="21600"/>
                    <a:pt x="21600" y="16765"/>
                    <a:pt x="21600" y="10800"/>
                  </a:cubicBezTo>
                  <a:cubicBezTo>
                    <a:pt x="21578" y="4843"/>
                    <a:pt x="16756" y="18"/>
                    <a:pt x="10800" y="0"/>
                  </a:cubicBezTo>
                  <a:close/>
                  <a:moveTo>
                    <a:pt x="10800" y="3240"/>
                  </a:moveTo>
                  <a:cubicBezTo>
                    <a:pt x="12588" y="3240"/>
                    <a:pt x="14040" y="4691"/>
                    <a:pt x="14040" y="6480"/>
                  </a:cubicBezTo>
                  <a:cubicBezTo>
                    <a:pt x="14040" y="8269"/>
                    <a:pt x="12588" y="9720"/>
                    <a:pt x="10800" y="9720"/>
                  </a:cubicBezTo>
                  <a:cubicBezTo>
                    <a:pt x="9007" y="9720"/>
                    <a:pt x="7560" y="8269"/>
                    <a:pt x="7560" y="6480"/>
                  </a:cubicBezTo>
                  <a:cubicBezTo>
                    <a:pt x="7565" y="4693"/>
                    <a:pt x="9013" y="3246"/>
                    <a:pt x="10800" y="3240"/>
                  </a:cubicBezTo>
                  <a:close/>
                  <a:moveTo>
                    <a:pt x="10800" y="18838"/>
                  </a:moveTo>
                  <a:cubicBezTo>
                    <a:pt x="8197" y="18826"/>
                    <a:pt x="5773" y="17532"/>
                    <a:pt x="4320" y="15380"/>
                  </a:cubicBezTo>
                  <a:cubicBezTo>
                    <a:pt x="4369" y="13220"/>
                    <a:pt x="8640" y="12031"/>
                    <a:pt x="10800" y="12031"/>
                  </a:cubicBezTo>
                  <a:cubicBezTo>
                    <a:pt x="12960" y="12031"/>
                    <a:pt x="17226" y="13220"/>
                    <a:pt x="17280" y="15380"/>
                  </a:cubicBezTo>
                  <a:cubicBezTo>
                    <a:pt x="15822" y="17530"/>
                    <a:pt x="13397" y="18824"/>
                    <a:pt x="10800" y="1883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4" name="Vrije vorm: vorm 44"/>
            <p:cNvSpPr/>
            <p:nvPr/>
          </p:nvSpPr>
          <p:spPr>
            <a:xfrm>
              <a:off x="1902761" y="735919"/>
              <a:ext cx="80930" cy="8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3" y="0"/>
                    <a:pt x="0" y="4836"/>
                    <a:pt x="0" y="10800"/>
                  </a:cubicBezTo>
                  <a:cubicBezTo>
                    <a:pt x="0" y="16765"/>
                    <a:pt x="4833" y="21600"/>
                    <a:pt x="10800" y="21600"/>
                  </a:cubicBezTo>
                  <a:cubicBezTo>
                    <a:pt x="16762" y="21600"/>
                    <a:pt x="21600" y="16765"/>
                    <a:pt x="21600" y="10800"/>
                  </a:cubicBezTo>
                  <a:cubicBezTo>
                    <a:pt x="21578" y="4843"/>
                    <a:pt x="16756" y="18"/>
                    <a:pt x="10800" y="0"/>
                  </a:cubicBezTo>
                  <a:close/>
                  <a:moveTo>
                    <a:pt x="10800" y="3240"/>
                  </a:moveTo>
                  <a:cubicBezTo>
                    <a:pt x="12588" y="3240"/>
                    <a:pt x="14040" y="4691"/>
                    <a:pt x="14040" y="6480"/>
                  </a:cubicBezTo>
                  <a:cubicBezTo>
                    <a:pt x="14040" y="8269"/>
                    <a:pt x="12588" y="9720"/>
                    <a:pt x="10800" y="9720"/>
                  </a:cubicBezTo>
                  <a:cubicBezTo>
                    <a:pt x="9007" y="9720"/>
                    <a:pt x="7560" y="8269"/>
                    <a:pt x="7560" y="6480"/>
                  </a:cubicBezTo>
                  <a:cubicBezTo>
                    <a:pt x="7565" y="4693"/>
                    <a:pt x="9013" y="3246"/>
                    <a:pt x="10800" y="3240"/>
                  </a:cubicBezTo>
                  <a:close/>
                  <a:moveTo>
                    <a:pt x="10800" y="18838"/>
                  </a:moveTo>
                  <a:cubicBezTo>
                    <a:pt x="8197" y="18826"/>
                    <a:pt x="5773" y="17532"/>
                    <a:pt x="4320" y="15380"/>
                  </a:cubicBezTo>
                  <a:cubicBezTo>
                    <a:pt x="4369" y="13220"/>
                    <a:pt x="8640" y="12031"/>
                    <a:pt x="10800" y="12031"/>
                  </a:cubicBezTo>
                  <a:cubicBezTo>
                    <a:pt x="12960" y="12031"/>
                    <a:pt x="17226" y="13220"/>
                    <a:pt x="17280" y="15380"/>
                  </a:cubicBezTo>
                  <a:cubicBezTo>
                    <a:pt x="15822" y="17530"/>
                    <a:pt x="13397" y="18824"/>
                    <a:pt x="10800" y="1883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375" name="Vrije vorm: vorm 48"/>
            <p:cNvSpPr/>
            <p:nvPr/>
          </p:nvSpPr>
          <p:spPr>
            <a:xfrm>
              <a:off x="-78" y="1485807"/>
              <a:ext cx="307533" cy="77347"/>
            </a:xfrm>
            <a:custGeom>
              <a:avLst/>
              <a:gdLst/>
              <a:ahLst/>
              <a:cxnLst>
                <a:cxn ang="0">
                  <a:pos x="wd2" y="hd2"/>
                </a:cxn>
                <a:cxn ang="5400000">
                  <a:pos x="wd2" y="hd2"/>
                </a:cxn>
                <a:cxn ang="10800000">
                  <a:pos x="wd2" y="hd2"/>
                </a:cxn>
                <a:cxn ang="16200000">
                  <a:pos x="wd2" y="hd2"/>
                </a:cxn>
              </a:cxnLst>
              <a:rect l="0" t="0" r="r" b="b"/>
              <a:pathLst>
                <a:path w="21536" h="15527" fill="norm" stroke="1" extrusionOk="0">
                  <a:moveTo>
                    <a:pt x="21536" y="7764"/>
                  </a:moveTo>
                  <a:cubicBezTo>
                    <a:pt x="21133" y="18564"/>
                    <a:pt x="-32" y="17657"/>
                    <a:pt x="0" y="7763"/>
                  </a:cubicBezTo>
                  <a:cubicBezTo>
                    <a:pt x="403" y="-3036"/>
                    <a:pt x="21568" y="-2130"/>
                    <a:pt x="21536" y="7764"/>
                  </a:cubicBezTo>
                  <a:close/>
                </a:path>
              </a:pathLst>
            </a:custGeom>
            <a:solidFill>
              <a:srgbClr val="E6E6E6"/>
            </a:solidFill>
            <a:ln w="12700" cap="flat">
              <a:noFill/>
              <a:miter lim="400000"/>
            </a:ln>
            <a:effectLst/>
          </p:spPr>
          <p:txBody>
            <a:bodyPr wrap="square" lIns="45719" tIns="45719" rIns="45719" bIns="45719" numCol="1" anchor="ctr">
              <a:noAutofit/>
            </a:bodyPr>
            <a:lstStyle/>
            <a:p>
              <a:pPr/>
            </a:p>
          </p:txBody>
        </p:sp>
        <p:sp>
          <p:nvSpPr>
            <p:cNvPr id="376" name="Vrije vorm: vorm 49"/>
            <p:cNvSpPr/>
            <p:nvPr/>
          </p:nvSpPr>
          <p:spPr>
            <a:xfrm>
              <a:off x="209918" y="1353441"/>
              <a:ext cx="49007" cy="62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40"/>
                  </a:moveTo>
                  <a:lnTo>
                    <a:pt x="5401" y="21600"/>
                  </a:lnTo>
                  <a:lnTo>
                    <a:pt x="15300" y="20880"/>
                  </a:lnTo>
                  <a:lnTo>
                    <a:pt x="21600" y="4320"/>
                  </a:lnTo>
                  <a:lnTo>
                    <a:pt x="11700" y="0"/>
                  </a:lnTo>
                  <a:lnTo>
                    <a:pt x="0" y="12240"/>
                  </a:ln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377" name="Vrije vorm: vorm 50"/>
            <p:cNvSpPr/>
            <p:nvPr/>
          </p:nvSpPr>
          <p:spPr>
            <a:xfrm>
              <a:off x="132325" y="1449959"/>
              <a:ext cx="34713" cy="23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1" y="1847"/>
                  </a:moveTo>
                  <a:lnTo>
                    <a:pt x="0" y="19636"/>
                  </a:lnTo>
                  <a:lnTo>
                    <a:pt x="21600" y="21600"/>
                  </a:lnTo>
                  <a:lnTo>
                    <a:pt x="21600" y="0"/>
                  </a:lnTo>
                  <a:lnTo>
                    <a:pt x="301" y="1847"/>
                  </a:ln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378" name="Vrije vorm: vorm 51"/>
            <p:cNvSpPr/>
            <p:nvPr/>
          </p:nvSpPr>
          <p:spPr>
            <a:xfrm>
              <a:off x="132325" y="1076471"/>
              <a:ext cx="112306" cy="388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56" y="1635"/>
                  </a:moveTo>
                  <a:lnTo>
                    <a:pt x="3927" y="10975"/>
                  </a:lnTo>
                  <a:lnTo>
                    <a:pt x="0" y="21133"/>
                  </a:lnTo>
                  <a:lnTo>
                    <a:pt x="11782" y="21600"/>
                  </a:lnTo>
                  <a:lnTo>
                    <a:pt x="19244" y="8757"/>
                  </a:lnTo>
                  <a:lnTo>
                    <a:pt x="21600" y="0"/>
                  </a:lnTo>
                  <a:lnTo>
                    <a:pt x="2356" y="1635"/>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79" name="Vrije vorm: vorm 52"/>
            <p:cNvSpPr/>
            <p:nvPr/>
          </p:nvSpPr>
          <p:spPr>
            <a:xfrm>
              <a:off x="42650" y="958917"/>
              <a:ext cx="201904" cy="457417"/>
            </a:xfrm>
            <a:custGeom>
              <a:avLst/>
              <a:gdLst/>
              <a:ahLst/>
              <a:cxnLst>
                <a:cxn ang="0">
                  <a:pos x="wd2" y="hd2"/>
                </a:cxn>
                <a:cxn ang="5400000">
                  <a:pos x="wd2" y="hd2"/>
                </a:cxn>
                <a:cxn ang="10800000">
                  <a:pos x="wd2" y="hd2"/>
                </a:cxn>
                <a:cxn ang="16200000">
                  <a:pos x="wd2" y="hd2"/>
                </a:cxn>
              </a:cxnLst>
              <a:rect l="0" t="0" r="r" b="b"/>
              <a:pathLst>
                <a:path w="19776" h="21600" fill="norm" stroke="1" extrusionOk="0">
                  <a:moveTo>
                    <a:pt x="576" y="4062"/>
                  </a:moveTo>
                  <a:cubicBezTo>
                    <a:pt x="576" y="4062"/>
                    <a:pt x="-1824" y="11890"/>
                    <a:pt x="3176" y="14466"/>
                  </a:cubicBezTo>
                  <a:cubicBezTo>
                    <a:pt x="8176" y="17042"/>
                    <a:pt x="14976" y="21600"/>
                    <a:pt x="14976" y="21600"/>
                  </a:cubicBezTo>
                  <a:lnTo>
                    <a:pt x="19776" y="18628"/>
                  </a:lnTo>
                  <a:lnTo>
                    <a:pt x="7576" y="12187"/>
                  </a:lnTo>
                  <a:lnTo>
                    <a:pt x="9976" y="7827"/>
                  </a:lnTo>
                  <a:lnTo>
                    <a:pt x="19776" y="5549"/>
                  </a:lnTo>
                  <a:lnTo>
                    <a:pt x="18176" y="99"/>
                  </a:lnTo>
                  <a:lnTo>
                    <a:pt x="3776" y="0"/>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0" name="Vrije vorm: vorm 53"/>
            <p:cNvSpPr/>
            <p:nvPr/>
          </p:nvSpPr>
          <p:spPr>
            <a:xfrm>
              <a:off x="124157" y="568696"/>
              <a:ext cx="89845" cy="92324"/>
            </a:xfrm>
            <a:prstGeom prst="ellipse">
              <a:avLst/>
            </a:prstGeom>
            <a:solidFill>
              <a:srgbClr val="FFB8B8"/>
            </a:solidFill>
            <a:ln w="12700" cap="flat">
              <a:noFill/>
              <a:miter lim="400000"/>
            </a:ln>
            <a:effectLst/>
          </p:spPr>
          <p:txBody>
            <a:bodyPr wrap="square" lIns="45719" tIns="45719" rIns="45719" bIns="45719" numCol="1" anchor="ctr">
              <a:noAutofit/>
            </a:bodyPr>
            <a:lstStyle/>
            <a:p>
              <a:pPr/>
            </a:p>
          </p:txBody>
        </p:sp>
        <p:sp>
          <p:nvSpPr>
            <p:cNvPr id="381" name="Vrije vorm: vorm 54"/>
            <p:cNvSpPr/>
            <p:nvPr/>
          </p:nvSpPr>
          <p:spPr>
            <a:xfrm>
              <a:off x="116502" y="625297"/>
              <a:ext cx="68836" cy="117503"/>
            </a:xfrm>
            <a:custGeom>
              <a:avLst/>
              <a:gdLst/>
              <a:ahLst/>
              <a:cxnLst>
                <a:cxn ang="0">
                  <a:pos x="wd2" y="hd2"/>
                </a:cxn>
                <a:cxn ang="5400000">
                  <a:pos x="wd2" y="hd2"/>
                </a:cxn>
                <a:cxn ang="10800000">
                  <a:pos x="wd2" y="hd2"/>
                </a:cxn>
                <a:cxn ang="16200000">
                  <a:pos x="wd2" y="hd2"/>
                </a:cxn>
              </a:cxnLst>
              <a:rect l="0" t="0" r="r" b="b"/>
              <a:pathLst>
                <a:path w="19162" h="21600" fill="norm" stroke="1" extrusionOk="0">
                  <a:moveTo>
                    <a:pt x="3815" y="0"/>
                  </a:moveTo>
                  <a:cubicBezTo>
                    <a:pt x="3815" y="0"/>
                    <a:pt x="3247" y="11957"/>
                    <a:pt x="404" y="13500"/>
                  </a:cubicBezTo>
                  <a:cubicBezTo>
                    <a:pt x="-2438" y="15043"/>
                    <a:pt x="10636" y="21600"/>
                    <a:pt x="10636" y="21600"/>
                  </a:cubicBezTo>
                  <a:lnTo>
                    <a:pt x="19162" y="12343"/>
                  </a:lnTo>
                  <a:lnTo>
                    <a:pt x="19162" y="3857"/>
                  </a:ln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382" name="Vrije vorm: vorm 55"/>
            <p:cNvSpPr/>
            <p:nvPr/>
          </p:nvSpPr>
          <p:spPr>
            <a:xfrm>
              <a:off x="91486" y="675010"/>
              <a:ext cx="124559" cy="309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9" y="2688"/>
                  </a:moveTo>
                  <a:lnTo>
                    <a:pt x="5970" y="0"/>
                  </a:lnTo>
                  <a:lnTo>
                    <a:pt x="3541" y="1368"/>
                  </a:lnTo>
                  <a:lnTo>
                    <a:pt x="0" y="5473"/>
                  </a:lnTo>
                  <a:lnTo>
                    <a:pt x="2833" y="21453"/>
                  </a:lnTo>
                  <a:lnTo>
                    <a:pt x="19475" y="21600"/>
                  </a:lnTo>
                  <a:lnTo>
                    <a:pt x="21600" y="3274"/>
                  </a:lnTo>
                  <a:lnTo>
                    <a:pt x="16288" y="635"/>
                  </a:lnTo>
                  <a:lnTo>
                    <a:pt x="10269" y="2688"/>
                  </a:lnTo>
                  <a:close/>
                </a:path>
              </a:pathLst>
            </a:custGeom>
            <a:solidFill>
              <a:srgbClr val="D0CDE1"/>
            </a:solidFill>
            <a:ln w="12700" cap="flat">
              <a:noFill/>
              <a:miter lim="400000"/>
            </a:ln>
            <a:effectLst/>
          </p:spPr>
          <p:txBody>
            <a:bodyPr wrap="square" lIns="45719" tIns="45719" rIns="45719" bIns="45719" numCol="1" anchor="ctr">
              <a:noAutofit/>
            </a:bodyPr>
            <a:lstStyle/>
            <a:p>
              <a:pPr/>
            </a:p>
          </p:txBody>
        </p:sp>
        <p:sp>
          <p:nvSpPr>
            <p:cNvPr id="383" name="Vrije vorm: vorm 56"/>
            <p:cNvSpPr/>
            <p:nvPr/>
          </p:nvSpPr>
          <p:spPr>
            <a:xfrm>
              <a:off x="234344" y="726013"/>
              <a:ext cx="69428" cy="321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3" y="141"/>
                  </a:moveTo>
                  <a:lnTo>
                    <a:pt x="11435" y="0"/>
                  </a:lnTo>
                  <a:cubicBezTo>
                    <a:pt x="11435" y="0"/>
                    <a:pt x="12706" y="141"/>
                    <a:pt x="13341" y="1129"/>
                  </a:cubicBezTo>
                  <a:cubicBezTo>
                    <a:pt x="13977" y="2118"/>
                    <a:pt x="21600" y="10871"/>
                    <a:pt x="21600" y="10871"/>
                  </a:cubicBezTo>
                  <a:lnTo>
                    <a:pt x="11435" y="21600"/>
                  </a:lnTo>
                  <a:lnTo>
                    <a:pt x="0" y="18212"/>
                  </a:lnTo>
                  <a:lnTo>
                    <a:pt x="6988" y="12282"/>
                  </a:lnTo>
                  <a:lnTo>
                    <a:pt x="0" y="6353"/>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4" name="Vrije vorm: vorm 57"/>
            <p:cNvSpPr/>
            <p:nvPr/>
          </p:nvSpPr>
          <p:spPr>
            <a:xfrm>
              <a:off x="3684" y="726065"/>
              <a:ext cx="67384" cy="302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45" y="0"/>
                  </a:moveTo>
                  <a:lnTo>
                    <a:pt x="9818" y="0"/>
                  </a:lnTo>
                  <a:lnTo>
                    <a:pt x="0" y="12150"/>
                  </a:lnTo>
                  <a:lnTo>
                    <a:pt x="9163" y="21600"/>
                  </a:lnTo>
                  <a:lnTo>
                    <a:pt x="18327" y="18150"/>
                  </a:lnTo>
                  <a:lnTo>
                    <a:pt x="15708" y="14400"/>
                  </a:lnTo>
                  <a:lnTo>
                    <a:pt x="17018" y="11100"/>
                  </a:lnTo>
                  <a:lnTo>
                    <a:pt x="21600" y="9150"/>
                  </a:lnTo>
                  <a:lnTo>
                    <a:pt x="13745" y="0"/>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5" name="Vrije vorm: vorm 58"/>
            <p:cNvSpPr/>
            <p:nvPr/>
          </p:nvSpPr>
          <p:spPr>
            <a:xfrm>
              <a:off x="215967" y="1351289"/>
              <a:ext cx="70741" cy="168024"/>
            </a:xfrm>
            <a:custGeom>
              <a:avLst/>
              <a:gdLst/>
              <a:ahLst/>
              <a:cxnLst>
                <a:cxn ang="0">
                  <a:pos x="wd2" y="hd2"/>
                </a:cxn>
                <a:cxn ang="5400000">
                  <a:pos x="wd2" y="hd2"/>
                </a:cxn>
                <a:cxn ang="10800000">
                  <a:pos x="wd2" y="hd2"/>
                </a:cxn>
                <a:cxn ang="16200000">
                  <a:pos x="wd2" y="hd2"/>
                </a:cxn>
              </a:cxnLst>
              <a:rect l="0" t="0" r="r" b="b"/>
              <a:pathLst>
                <a:path w="18708" h="21094" fill="norm" stroke="1" extrusionOk="0">
                  <a:moveTo>
                    <a:pt x="3240" y="7112"/>
                  </a:moveTo>
                  <a:cubicBezTo>
                    <a:pt x="3240" y="7112"/>
                    <a:pt x="0" y="6585"/>
                    <a:pt x="0" y="7639"/>
                  </a:cubicBezTo>
                  <a:cubicBezTo>
                    <a:pt x="0" y="8693"/>
                    <a:pt x="2160" y="11854"/>
                    <a:pt x="2160" y="11854"/>
                  </a:cubicBezTo>
                  <a:cubicBezTo>
                    <a:pt x="2160" y="11854"/>
                    <a:pt x="-1080" y="21600"/>
                    <a:pt x="3780" y="21073"/>
                  </a:cubicBezTo>
                  <a:cubicBezTo>
                    <a:pt x="8640" y="20546"/>
                    <a:pt x="12420" y="16068"/>
                    <a:pt x="12960" y="14751"/>
                  </a:cubicBezTo>
                  <a:cubicBezTo>
                    <a:pt x="13500" y="13434"/>
                    <a:pt x="16200" y="6585"/>
                    <a:pt x="16200" y="6585"/>
                  </a:cubicBezTo>
                  <a:cubicBezTo>
                    <a:pt x="16200" y="6585"/>
                    <a:pt x="20520" y="1580"/>
                    <a:pt x="17820" y="1317"/>
                  </a:cubicBezTo>
                  <a:cubicBezTo>
                    <a:pt x="15120" y="1054"/>
                    <a:pt x="7560" y="0"/>
                    <a:pt x="7560" y="0"/>
                  </a:cubicBezTo>
                  <a:cubicBezTo>
                    <a:pt x="7560" y="0"/>
                    <a:pt x="11880" y="6585"/>
                    <a:pt x="3240" y="7112"/>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6" name="Vrije vorm: vorm 59"/>
            <p:cNvSpPr/>
            <p:nvPr/>
          </p:nvSpPr>
          <p:spPr>
            <a:xfrm>
              <a:off x="121131" y="1462281"/>
              <a:ext cx="56310" cy="67797"/>
            </a:xfrm>
            <a:custGeom>
              <a:avLst/>
              <a:gdLst/>
              <a:ahLst/>
              <a:cxnLst>
                <a:cxn ang="0">
                  <a:pos x="wd2" y="hd2"/>
                </a:cxn>
                <a:cxn ang="5400000">
                  <a:pos x="wd2" y="hd2"/>
                </a:cxn>
                <a:cxn ang="10800000">
                  <a:pos x="wd2" y="hd2"/>
                </a:cxn>
                <a:cxn ang="16200000">
                  <a:pos x="wd2" y="hd2"/>
                </a:cxn>
              </a:cxnLst>
              <a:rect l="0" t="0" r="r" b="b"/>
              <a:pathLst>
                <a:path w="18614" h="17895" fill="norm" stroke="1" extrusionOk="0">
                  <a:moveTo>
                    <a:pt x="15825" y="2826"/>
                  </a:moveTo>
                  <a:cubicBezTo>
                    <a:pt x="15825" y="2826"/>
                    <a:pt x="5025" y="-2713"/>
                    <a:pt x="3000" y="1718"/>
                  </a:cubicBezTo>
                  <a:cubicBezTo>
                    <a:pt x="1657" y="4949"/>
                    <a:pt x="752" y="8293"/>
                    <a:pt x="300" y="11687"/>
                  </a:cubicBezTo>
                  <a:cubicBezTo>
                    <a:pt x="300" y="11687"/>
                    <a:pt x="-2400" y="18887"/>
                    <a:pt x="8400" y="17779"/>
                  </a:cubicBezTo>
                  <a:cubicBezTo>
                    <a:pt x="19200" y="16672"/>
                    <a:pt x="17850" y="16672"/>
                    <a:pt x="18525" y="13348"/>
                  </a:cubicBezTo>
                  <a:cubicBezTo>
                    <a:pt x="19200" y="10026"/>
                    <a:pt x="15825" y="2826"/>
                    <a:pt x="15825" y="2826"/>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7" name="Vrije vorm: vorm 60"/>
            <p:cNvSpPr/>
            <p:nvPr/>
          </p:nvSpPr>
          <p:spPr>
            <a:xfrm>
              <a:off x="113785" y="543266"/>
              <a:ext cx="108309" cy="102157"/>
            </a:xfrm>
            <a:custGeom>
              <a:avLst/>
              <a:gdLst/>
              <a:ahLst/>
              <a:cxnLst>
                <a:cxn ang="0">
                  <a:pos x="wd2" y="hd2"/>
                </a:cxn>
                <a:cxn ang="5400000">
                  <a:pos x="wd2" y="hd2"/>
                </a:cxn>
                <a:cxn ang="10800000">
                  <a:pos x="wd2" y="hd2"/>
                </a:cxn>
                <a:cxn ang="16200000">
                  <a:pos x="wd2" y="hd2"/>
                </a:cxn>
              </a:cxnLst>
              <a:rect l="0" t="0" r="r" b="b"/>
              <a:pathLst>
                <a:path w="21217" h="21206" fill="norm" stroke="1" extrusionOk="0">
                  <a:moveTo>
                    <a:pt x="5617" y="14851"/>
                  </a:moveTo>
                  <a:lnTo>
                    <a:pt x="7217" y="14415"/>
                  </a:lnTo>
                  <a:cubicBezTo>
                    <a:pt x="7217" y="14415"/>
                    <a:pt x="8417" y="7010"/>
                    <a:pt x="11217" y="7882"/>
                  </a:cubicBezTo>
                  <a:cubicBezTo>
                    <a:pt x="14017" y="8753"/>
                    <a:pt x="21217" y="9624"/>
                    <a:pt x="21217" y="6139"/>
                  </a:cubicBezTo>
                  <a:cubicBezTo>
                    <a:pt x="21217" y="2655"/>
                    <a:pt x="14417" y="-394"/>
                    <a:pt x="10417" y="42"/>
                  </a:cubicBezTo>
                  <a:cubicBezTo>
                    <a:pt x="6417" y="477"/>
                    <a:pt x="-383" y="1784"/>
                    <a:pt x="17" y="8317"/>
                  </a:cubicBezTo>
                  <a:cubicBezTo>
                    <a:pt x="417" y="14851"/>
                    <a:pt x="2998" y="21206"/>
                    <a:pt x="2998" y="21206"/>
                  </a:cubicBezTo>
                  <a:lnTo>
                    <a:pt x="3206" y="17333"/>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88" name="Vrije vorm: vorm 61"/>
            <p:cNvSpPr/>
            <p:nvPr/>
          </p:nvSpPr>
          <p:spPr>
            <a:xfrm>
              <a:off x="150702" y="684102"/>
              <a:ext cx="46766" cy="54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33" y="21600"/>
                  </a:moveTo>
                  <a:lnTo>
                    <a:pt x="0" y="11631"/>
                  </a:lnTo>
                  <a:lnTo>
                    <a:pt x="16033" y="0"/>
                  </a:lnTo>
                  <a:lnTo>
                    <a:pt x="21600" y="5883"/>
                  </a:lnTo>
                  <a:lnTo>
                    <a:pt x="16033" y="21600"/>
                  </a:lnTo>
                  <a:close/>
                </a:path>
              </a:pathLst>
            </a:custGeom>
            <a:solidFill>
              <a:srgbClr val="D0CDE1"/>
            </a:solidFill>
            <a:ln w="12700" cap="flat">
              <a:noFill/>
              <a:miter lim="400000"/>
            </a:ln>
            <a:effectLst/>
          </p:spPr>
          <p:txBody>
            <a:bodyPr wrap="square" lIns="45719" tIns="45719" rIns="45719" bIns="45719" numCol="1" anchor="ctr">
              <a:noAutofit/>
            </a:bodyPr>
            <a:lstStyle/>
            <a:p>
              <a:pPr/>
            </a:p>
          </p:txBody>
        </p:sp>
        <p:sp>
          <p:nvSpPr>
            <p:cNvPr id="389" name="Vrije vorm: vorm 62"/>
            <p:cNvSpPr/>
            <p:nvPr/>
          </p:nvSpPr>
          <p:spPr>
            <a:xfrm>
              <a:off x="111904" y="675709"/>
              <a:ext cx="38799" cy="60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47" y="21600"/>
                  </a:moveTo>
                  <a:lnTo>
                    <a:pt x="21600" y="13407"/>
                  </a:lnTo>
                  <a:lnTo>
                    <a:pt x="7958" y="0"/>
                  </a:lnTo>
                  <a:lnTo>
                    <a:pt x="0" y="6703"/>
                  </a:lnTo>
                  <a:lnTo>
                    <a:pt x="4547" y="21600"/>
                  </a:lnTo>
                  <a:close/>
                </a:path>
              </a:pathLst>
            </a:custGeom>
            <a:solidFill>
              <a:srgbClr val="D0CDE1"/>
            </a:solidFill>
            <a:ln w="12700" cap="flat">
              <a:noFill/>
              <a:miter lim="400000"/>
            </a:ln>
            <a:effectLst/>
          </p:spPr>
          <p:txBody>
            <a:bodyPr wrap="square" lIns="45719" tIns="45719" rIns="45719" bIns="45719" numCol="1" anchor="ctr">
              <a:noAutofit/>
            </a:bodyPr>
            <a:lstStyle/>
            <a:p>
              <a:pPr/>
            </a:p>
          </p:txBody>
        </p:sp>
        <p:sp>
          <p:nvSpPr>
            <p:cNvPr id="390" name="Vrije vorm: vorm 63"/>
            <p:cNvSpPr/>
            <p:nvPr/>
          </p:nvSpPr>
          <p:spPr>
            <a:xfrm>
              <a:off x="25193" y="680900"/>
              <a:ext cx="243864" cy="389250"/>
            </a:xfrm>
            <a:custGeom>
              <a:avLst/>
              <a:gdLst/>
              <a:ahLst/>
              <a:cxnLst>
                <a:cxn ang="0">
                  <a:pos x="wd2" y="hd2"/>
                </a:cxn>
                <a:cxn ang="5400000">
                  <a:pos x="wd2" y="hd2"/>
                </a:cxn>
                <a:cxn ang="10800000">
                  <a:pos x="wd2" y="hd2"/>
                </a:cxn>
                <a:cxn ang="16200000">
                  <a:pos x="wd2" y="hd2"/>
                </a:cxn>
              </a:cxnLst>
              <a:rect l="0" t="0" r="r" b="b"/>
              <a:pathLst>
                <a:path w="20637" h="21486" fill="norm" stroke="1" extrusionOk="0">
                  <a:moveTo>
                    <a:pt x="20637" y="2490"/>
                  </a:moveTo>
                  <a:lnTo>
                    <a:pt x="15108" y="985"/>
                  </a:lnTo>
                  <a:lnTo>
                    <a:pt x="13811" y="347"/>
                  </a:lnTo>
                  <a:lnTo>
                    <a:pt x="9923" y="11871"/>
                  </a:lnTo>
                  <a:lnTo>
                    <a:pt x="7332" y="6660"/>
                  </a:lnTo>
                  <a:lnTo>
                    <a:pt x="8109" y="0"/>
                  </a:lnTo>
                  <a:lnTo>
                    <a:pt x="938" y="2490"/>
                  </a:lnTo>
                  <a:lnTo>
                    <a:pt x="3357" y="10366"/>
                  </a:lnTo>
                  <a:lnTo>
                    <a:pt x="3703" y="13377"/>
                  </a:lnTo>
                  <a:lnTo>
                    <a:pt x="2666" y="15809"/>
                  </a:lnTo>
                  <a:cubicBezTo>
                    <a:pt x="2666" y="15809"/>
                    <a:pt x="-963" y="17546"/>
                    <a:pt x="247" y="19399"/>
                  </a:cubicBezTo>
                  <a:cubicBezTo>
                    <a:pt x="1456" y="21252"/>
                    <a:pt x="2839" y="21368"/>
                    <a:pt x="2839" y="21368"/>
                  </a:cubicBezTo>
                  <a:cubicBezTo>
                    <a:pt x="2839" y="21368"/>
                    <a:pt x="8714" y="17662"/>
                    <a:pt x="9059" y="16736"/>
                  </a:cubicBezTo>
                  <a:cubicBezTo>
                    <a:pt x="9405" y="15809"/>
                    <a:pt x="9923" y="14188"/>
                    <a:pt x="9923" y="14188"/>
                  </a:cubicBezTo>
                  <a:cubicBezTo>
                    <a:pt x="9923" y="14188"/>
                    <a:pt x="12861" y="21600"/>
                    <a:pt x="16317" y="21484"/>
                  </a:cubicBezTo>
                  <a:cubicBezTo>
                    <a:pt x="19773" y="21368"/>
                    <a:pt x="19773" y="18936"/>
                    <a:pt x="19773" y="18936"/>
                  </a:cubicBezTo>
                  <a:lnTo>
                    <a:pt x="18909" y="16388"/>
                  </a:lnTo>
                  <a:lnTo>
                    <a:pt x="17527" y="13724"/>
                  </a:lnTo>
                  <a:lnTo>
                    <a:pt x="18218" y="9323"/>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391" name="Vrije vorm: vorm 64"/>
            <p:cNvSpPr/>
            <p:nvPr/>
          </p:nvSpPr>
          <p:spPr>
            <a:xfrm>
              <a:off x="964270" y="688063"/>
              <a:ext cx="153337" cy="158099"/>
            </a:xfrm>
            <a:prstGeom prst="ellipse">
              <a:avLst/>
            </a:prstGeom>
            <a:solidFill>
              <a:srgbClr val="4CAF6D"/>
            </a:solidFill>
            <a:ln w="12700" cap="flat">
              <a:noFill/>
              <a:miter lim="400000"/>
            </a:ln>
            <a:effectLst/>
          </p:spPr>
          <p:txBody>
            <a:bodyPr wrap="square" lIns="45719" tIns="45719" rIns="45719" bIns="45719" numCol="1" anchor="ctr">
              <a:noAutofit/>
            </a:bodyPr>
            <a:lstStyle/>
            <a:p>
              <a:pPr/>
            </a:p>
          </p:txBody>
        </p:sp>
      </p:grpSp>
      <p:grpSp>
        <p:nvGrpSpPr>
          <p:cNvPr id="406" name="Groep 101"/>
          <p:cNvGrpSpPr/>
          <p:nvPr/>
        </p:nvGrpSpPr>
        <p:grpSpPr>
          <a:xfrm>
            <a:off x="7122599" y="76831"/>
            <a:ext cx="1509570" cy="1817150"/>
            <a:chOff x="-85" y="-31"/>
            <a:chExt cx="1509569" cy="1817148"/>
          </a:xfrm>
        </p:grpSpPr>
        <p:sp>
          <p:nvSpPr>
            <p:cNvPr id="393" name="Vrije vorm: vorm 69"/>
            <p:cNvSpPr/>
            <p:nvPr/>
          </p:nvSpPr>
          <p:spPr>
            <a:xfrm>
              <a:off x="953316" y="1200113"/>
              <a:ext cx="556169" cy="616973"/>
            </a:xfrm>
            <a:custGeom>
              <a:avLst/>
              <a:gdLst/>
              <a:ahLst/>
              <a:cxnLst>
                <a:cxn ang="0">
                  <a:pos x="wd2" y="hd2"/>
                </a:cxn>
                <a:cxn ang="5400000">
                  <a:pos x="wd2" y="hd2"/>
                </a:cxn>
                <a:cxn ang="10800000">
                  <a:pos x="wd2" y="hd2"/>
                </a:cxn>
                <a:cxn ang="16200000">
                  <a:pos x="wd2" y="hd2"/>
                </a:cxn>
              </a:cxnLst>
              <a:rect l="0" t="0" r="r" b="b"/>
              <a:pathLst>
                <a:path w="20397" h="20076" fill="norm" stroke="1" extrusionOk="0">
                  <a:moveTo>
                    <a:pt x="0" y="17594"/>
                  </a:moveTo>
                  <a:cubicBezTo>
                    <a:pt x="5522" y="21600"/>
                    <a:pt x="13468" y="20657"/>
                    <a:pt x="17747" y="15487"/>
                  </a:cubicBezTo>
                  <a:cubicBezTo>
                    <a:pt x="21600" y="10831"/>
                    <a:pt x="21213" y="4233"/>
                    <a:pt x="16839" y="0"/>
                  </a:cubicBezTo>
                  <a:close/>
                </a:path>
              </a:pathLst>
            </a:custGeom>
            <a:solidFill>
              <a:srgbClr val="F2F2F2"/>
            </a:solidFill>
            <a:ln w="12700" cap="flat">
              <a:noFill/>
              <a:miter lim="400000"/>
            </a:ln>
            <a:effectLst/>
          </p:spPr>
          <p:txBody>
            <a:bodyPr wrap="square" lIns="45719" tIns="45719" rIns="45719" bIns="45719" numCol="1" anchor="ctr">
              <a:noAutofit/>
            </a:bodyPr>
            <a:lstStyle/>
            <a:p>
              <a:pPr/>
            </a:p>
          </p:txBody>
        </p:sp>
        <p:sp>
          <p:nvSpPr>
            <p:cNvPr id="394" name="Vrije vorm: vorm 70"/>
            <p:cNvSpPr/>
            <p:nvPr/>
          </p:nvSpPr>
          <p:spPr>
            <a:xfrm>
              <a:off x="359289" y="567018"/>
              <a:ext cx="561485" cy="631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98" y="0"/>
                  </a:moveTo>
                  <a:lnTo>
                    <a:pt x="0" y="16952"/>
                  </a:lnTo>
                  <a:cubicBezTo>
                    <a:pt x="895" y="18775"/>
                    <a:pt x="2245" y="20370"/>
                    <a:pt x="3937" y="21600"/>
                  </a:cubicBezTo>
                  <a:lnTo>
                    <a:pt x="21600" y="3113"/>
                  </a:lnTo>
                  <a:cubicBezTo>
                    <a:pt x="20151" y="1706"/>
                    <a:pt x="18368" y="640"/>
                    <a:pt x="16398" y="0"/>
                  </a:cubicBezTo>
                  <a:close/>
                </a:path>
              </a:pathLst>
            </a:custGeom>
            <a:solidFill>
              <a:srgbClr val="F2F2F2"/>
            </a:solidFill>
            <a:ln w="12700" cap="flat">
              <a:noFill/>
              <a:miter lim="400000"/>
            </a:ln>
            <a:effectLst/>
          </p:spPr>
          <p:txBody>
            <a:bodyPr wrap="square" lIns="45719" tIns="45719" rIns="45719" bIns="45719" numCol="1" anchor="ctr">
              <a:noAutofit/>
            </a:bodyPr>
            <a:lstStyle/>
            <a:p>
              <a:pPr/>
            </a:p>
          </p:txBody>
        </p:sp>
        <p:sp>
          <p:nvSpPr>
            <p:cNvPr id="395" name="Vrije vorm: vorm 71"/>
            <p:cNvSpPr/>
            <p:nvPr/>
          </p:nvSpPr>
          <p:spPr>
            <a:xfrm>
              <a:off x="559508" y="277371"/>
              <a:ext cx="224320" cy="289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33"/>
                  </a:lnTo>
                  <a:cubicBezTo>
                    <a:pt x="7010" y="19599"/>
                    <a:pt x="14608" y="19622"/>
                    <a:pt x="21600" y="21600"/>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396" name="Vrije vorm: vorm 72"/>
            <p:cNvSpPr/>
            <p:nvPr/>
          </p:nvSpPr>
          <p:spPr>
            <a:xfrm>
              <a:off x="559508" y="1249773"/>
              <a:ext cx="224320" cy="297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5"/>
                  </a:moveTo>
                  <a:lnTo>
                    <a:pt x="0" y="21600"/>
                  </a:lnTo>
                  <a:lnTo>
                    <a:pt x="21600" y="21600"/>
                  </a:lnTo>
                  <a:lnTo>
                    <a:pt x="21600" y="0"/>
                  </a:lnTo>
                  <a:cubicBezTo>
                    <a:pt x="14608" y="1927"/>
                    <a:pt x="7010" y="1950"/>
                    <a:pt x="0" y="65"/>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397" name="Vrije vorm: vorm 73"/>
            <p:cNvSpPr/>
            <p:nvPr/>
          </p:nvSpPr>
          <p:spPr>
            <a:xfrm>
              <a:off x="326746" y="543322"/>
              <a:ext cx="692256" cy="730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5"/>
                  </a:moveTo>
                  <a:cubicBezTo>
                    <a:pt x="4886" y="75"/>
                    <a:pt x="75" y="4886"/>
                    <a:pt x="75" y="10800"/>
                  </a:cubicBezTo>
                  <a:cubicBezTo>
                    <a:pt x="75" y="16714"/>
                    <a:pt x="4886" y="21525"/>
                    <a:pt x="10800" y="21525"/>
                  </a:cubicBezTo>
                  <a:cubicBezTo>
                    <a:pt x="16714" y="21525"/>
                    <a:pt x="21525" y="16714"/>
                    <a:pt x="21525" y="10800"/>
                  </a:cubicBezTo>
                  <a:cubicBezTo>
                    <a:pt x="21525" y="4886"/>
                    <a:pt x="16714" y="75"/>
                    <a:pt x="10800" y="75"/>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98" name="Vrije vorm: vorm 74"/>
            <p:cNvSpPr/>
            <p:nvPr/>
          </p:nvSpPr>
          <p:spPr>
            <a:xfrm>
              <a:off x="429257" y="651484"/>
              <a:ext cx="243617" cy="51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16765"/>
                    <a:pt x="9671" y="21600"/>
                    <a:pt x="21600" y="21600"/>
                  </a:cubicBezTo>
                  <a:lnTo>
                    <a:pt x="21600" y="0"/>
                  </a:lnTo>
                  <a:cubicBezTo>
                    <a:pt x="9671" y="0"/>
                    <a:pt x="0" y="4835"/>
                    <a:pt x="0" y="10800"/>
                  </a:cubicBezTo>
                  <a:close/>
                </a:path>
              </a:pathLst>
            </a:custGeom>
            <a:solidFill>
              <a:srgbClr val="575A89"/>
            </a:solidFill>
            <a:ln w="12700" cap="flat">
              <a:noFill/>
              <a:miter lim="400000"/>
            </a:ln>
            <a:effectLst/>
          </p:spPr>
          <p:txBody>
            <a:bodyPr wrap="square" lIns="45719" tIns="45719" rIns="45719" bIns="45719" numCol="1" anchor="ctr">
              <a:noAutofit/>
            </a:bodyPr>
            <a:lstStyle/>
            <a:p>
              <a:pPr/>
            </a:p>
          </p:txBody>
        </p:sp>
        <p:sp>
          <p:nvSpPr>
            <p:cNvPr id="399" name="Vrije vorm: vorm 75"/>
            <p:cNvSpPr/>
            <p:nvPr/>
          </p:nvSpPr>
          <p:spPr>
            <a:xfrm>
              <a:off x="672873" y="651484"/>
              <a:ext cx="243617" cy="51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929" y="21600"/>
                    <a:pt x="21600" y="16765"/>
                    <a:pt x="21600" y="10800"/>
                  </a:cubicBezTo>
                  <a:cubicBezTo>
                    <a:pt x="21600" y="4835"/>
                    <a:pt x="11929" y="0"/>
                    <a:pt x="0" y="0"/>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400" name="Vrije vorm: vorm 76"/>
            <p:cNvSpPr/>
            <p:nvPr/>
          </p:nvSpPr>
          <p:spPr>
            <a:xfrm>
              <a:off x="639190" y="885653"/>
              <a:ext cx="67538" cy="71261"/>
            </a:xfrm>
            <a:prstGeom prst="ellipse">
              <a:avLst/>
            </a:prstGeom>
            <a:solidFill>
              <a:srgbClr val="2F2E41"/>
            </a:solidFill>
            <a:ln w="12700" cap="flat">
              <a:noFill/>
              <a:miter lim="400000"/>
            </a:ln>
            <a:effectLst/>
          </p:spPr>
          <p:txBody>
            <a:bodyPr wrap="square" lIns="45719" tIns="45719" rIns="45719" bIns="45719" numCol="1" anchor="ctr">
              <a:noAutofit/>
            </a:bodyPr>
            <a:lstStyle/>
            <a:p>
              <a:pPr/>
            </a:p>
          </p:txBody>
        </p:sp>
        <p:sp>
          <p:nvSpPr>
            <p:cNvPr id="401" name="Vrije vorm: vorm 77"/>
            <p:cNvSpPr/>
            <p:nvPr/>
          </p:nvSpPr>
          <p:spPr>
            <a:xfrm>
              <a:off x="656074" y="790619"/>
              <a:ext cx="33654" cy="140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6200" y="10800"/>
                  </a:lnTo>
                  <a:lnTo>
                    <a:pt x="21600" y="21600"/>
                  </a:lnTo>
                  <a:lnTo>
                    <a:pt x="0" y="21600"/>
                  </a:lnTo>
                  <a:lnTo>
                    <a:pt x="10800" y="0"/>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402" name="Vrije vorm: vorm 78"/>
            <p:cNvSpPr/>
            <p:nvPr/>
          </p:nvSpPr>
          <p:spPr>
            <a:xfrm>
              <a:off x="654752" y="911709"/>
              <a:ext cx="219553" cy="20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55"/>
                  </a:moveTo>
                  <a:lnTo>
                    <a:pt x="10800" y="16979"/>
                  </a:lnTo>
                  <a:lnTo>
                    <a:pt x="0" y="21600"/>
                  </a:lnTo>
                  <a:lnTo>
                    <a:pt x="6" y="10801"/>
                  </a:lnTo>
                  <a:lnTo>
                    <a:pt x="12" y="0"/>
                  </a:lnTo>
                  <a:lnTo>
                    <a:pt x="10806" y="6178"/>
                  </a:lnTo>
                  <a:lnTo>
                    <a:pt x="21600" y="12355"/>
                  </a:ln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403" name="Vrije vorm: vorm 79"/>
            <p:cNvSpPr/>
            <p:nvPr/>
          </p:nvSpPr>
          <p:spPr>
            <a:xfrm>
              <a:off x="1010646" y="824542"/>
              <a:ext cx="48155" cy="114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58" y="21600"/>
                  </a:moveTo>
                  <a:cubicBezTo>
                    <a:pt x="6653" y="21600"/>
                    <a:pt x="5641" y="20836"/>
                    <a:pt x="4360" y="19870"/>
                  </a:cubicBezTo>
                  <a:cubicBezTo>
                    <a:pt x="4041" y="19628"/>
                    <a:pt x="3694" y="19367"/>
                    <a:pt x="3292" y="19090"/>
                  </a:cubicBezTo>
                  <a:lnTo>
                    <a:pt x="4203" y="18830"/>
                  </a:lnTo>
                  <a:cubicBezTo>
                    <a:pt x="4613" y="19113"/>
                    <a:pt x="4967" y="19380"/>
                    <a:pt x="5294" y="19626"/>
                  </a:cubicBezTo>
                  <a:cubicBezTo>
                    <a:pt x="6568" y="20590"/>
                    <a:pt x="7272" y="21120"/>
                    <a:pt x="9158" y="21120"/>
                  </a:cubicBezTo>
                  <a:cubicBezTo>
                    <a:pt x="15422" y="21120"/>
                    <a:pt x="20518" y="16490"/>
                    <a:pt x="20518" y="10800"/>
                  </a:cubicBezTo>
                  <a:cubicBezTo>
                    <a:pt x="20518" y="5110"/>
                    <a:pt x="15422" y="480"/>
                    <a:pt x="9158" y="480"/>
                  </a:cubicBezTo>
                  <a:cubicBezTo>
                    <a:pt x="5541" y="480"/>
                    <a:pt x="3026" y="1470"/>
                    <a:pt x="1004" y="3690"/>
                  </a:cubicBezTo>
                  <a:lnTo>
                    <a:pt x="0" y="3510"/>
                  </a:lnTo>
                  <a:cubicBezTo>
                    <a:pt x="2211" y="1082"/>
                    <a:pt x="5035" y="0"/>
                    <a:pt x="9158" y="0"/>
                  </a:cubicBezTo>
                  <a:cubicBezTo>
                    <a:pt x="16018" y="0"/>
                    <a:pt x="21600" y="4845"/>
                    <a:pt x="21600" y="10800"/>
                  </a:cubicBezTo>
                  <a:cubicBezTo>
                    <a:pt x="21600" y="16755"/>
                    <a:pt x="16018" y="21600"/>
                    <a:pt x="915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404" name="Vrije vorm: vorm 80"/>
            <p:cNvSpPr/>
            <p:nvPr/>
          </p:nvSpPr>
          <p:spPr>
            <a:xfrm>
              <a:off x="378690" y="1791667"/>
              <a:ext cx="656075" cy="25451"/>
            </a:xfrm>
            <a:prstGeom prst="ellipse">
              <a:avLst/>
            </a:prstGeom>
            <a:solidFill>
              <a:srgbClr val="F2F2F2"/>
            </a:solidFill>
            <a:ln w="12700" cap="flat">
              <a:noFill/>
              <a:miter lim="400000"/>
            </a:ln>
            <a:effectLst/>
          </p:spPr>
          <p:txBody>
            <a:bodyPr wrap="square" lIns="45719" tIns="45719" rIns="45719" bIns="45719" numCol="1" anchor="ctr">
              <a:noAutofit/>
            </a:bodyPr>
            <a:lstStyle/>
            <a:p>
              <a:pPr/>
            </a:p>
          </p:txBody>
        </p:sp>
        <p:sp>
          <p:nvSpPr>
            <p:cNvPr id="405" name="Vrije vorm: vorm 82"/>
            <p:cNvSpPr/>
            <p:nvPr/>
          </p:nvSpPr>
          <p:spPr>
            <a:xfrm>
              <a:off x="-86" y="-32"/>
              <a:ext cx="457587" cy="515668"/>
            </a:xfrm>
            <a:custGeom>
              <a:avLst/>
              <a:gdLst/>
              <a:ahLst/>
              <a:cxnLst>
                <a:cxn ang="0">
                  <a:pos x="wd2" y="hd2"/>
                </a:cxn>
                <a:cxn ang="5400000">
                  <a:pos x="wd2" y="hd2"/>
                </a:cxn>
                <a:cxn ang="10800000">
                  <a:pos x="wd2" y="hd2"/>
                </a:cxn>
                <a:cxn ang="16200000">
                  <a:pos x="wd2" y="hd2"/>
                </a:cxn>
              </a:cxnLst>
              <a:rect l="0" t="0" r="r" b="b"/>
              <a:pathLst>
                <a:path w="21597" h="21598" fill="norm" stroke="1" extrusionOk="0">
                  <a:moveTo>
                    <a:pt x="16280" y="0"/>
                  </a:moveTo>
                  <a:cubicBezTo>
                    <a:pt x="7285" y="3"/>
                    <a:pt x="-3" y="6832"/>
                    <a:pt x="0" y="15254"/>
                  </a:cubicBezTo>
                  <a:cubicBezTo>
                    <a:pt x="1" y="17444"/>
                    <a:pt x="506" y="19607"/>
                    <a:pt x="1479" y="21598"/>
                  </a:cubicBezTo>
                  <a:lnTo>
                    <a:pt x="21597" y="832"/>
                  </a:lnTo>
                  <a:cubicBezTo>
                    <a:pt x="19886" y="279"/>
                    <a:pt x="18089" y="-2"/>
                    <a:pt x="16280" y="0"/>
                  </a:cubicBezTo>
                  <a:close/>
                </a:path>
              </a:pathLst>
            </a:custGeom>
            <a:solidFill>
              <a:srgbClr val="F2F2F2"/>
            </a:solidFill>
            <a:ln w="12700" cap="flat">
              <a:noFill/>
              <a:miter lim="400000"/>
            </a:ln>
            <a:effectLst/>
          </p:spPr>
          <p:txBody>
            <a:bodyPr wrap="square" lIns="45719" tIns="45719" rIns="45719" bIns="45719" numCol="1" anchor="ctr">
              <a:noAutofit/>
            </a:bodyPr>
            <a:lstStyle/>
            <a:p>
              <a:pPr/>
            </a:p>
          </p:txBody>
        </p:sp>
      </p:grpSp>
      <p:pic>
        <p:nvPicPr>
          <p:cNvPr id="407" name="Graphic 103" descr="Graphic 103"/>
          <p:cNvPicPr>
            <a:picLocks noChangeAspect="1"/>
          </p:cNvPicPr>
          <p:nvPr/>
        </p:nvPicPr>
        <p:blipFill>
          <a:blip r:embed="rId4">
            <a:extLst/>
          </a:blip>
          <a:stretch>
            <a:fillRect/>
          </a:stretch>
        </p:blipFill>
        <p:spPr>
          <a:xfrm>
            <a:off x="9121963" y="1645293"/>
            <a:ext cx="2175622" cy="1685062"/>
          </a:xfrm>
          <a:prstGeom prst="rect">
            <a:avLst/>
          </a:prstGeom>
          <a:ln w="12700">
            <a:miter lim="400000"/>
          </a:ln>
        </p:spPr>
      </p:pic>
      <p:grpSp>
        <p:nvGrpSpPr>
          <p:cNvPr id="443" name="Tijdelijke aanduiding voor inhoud 7"/>
          <p:cNvGrpSpPr/>
          <p:nvPr/>
        </p:nvGrpSpPr>
        <p:grpSpPr>
          <a:xfrm>
            <a:off x="759541" y="3110133"/>
            <a:ext cx="2590665" cy="2329159"/>
            <a:chOff x="0" y="0"/>
            <a:chExt cx="2590664" cy="2329157"/>
          </a:xfrm>
        </p:grpSpPr>
        <p:sp>
          <p:nvSpPr>
            <p:cNvPr id="408" name="Lijn"/>
            <p:cNvSpPr/>
            <p:nvPr/>
          </p:nvSpPr>
          <p:spPr>
            <a:xfrm>
              <a:off x="348676" y="843796"/>
              <a:ext cx="104603" cy="32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12700" cap="flat">
              <a:solidFill>
                <a:srgbClr val="3D67B1"/>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09" name="Lijn"/>
            <p:cNvSpPr/>
            <p:nvPr/>
          </p:nvSpPr>
          <p:spPr>
            <a:xfrm>
              <a:off x="697352" y="348677"/>
              <a:ext cx="526502" cy="32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path>
              </a:pathLst>
            </a:custGeom>
            <a:noFill/>
            <a:ln w="12700" cap="flat">
              <a:solidFill>
                <a:srgbClr val="365A9B"/>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10" name="Lijn"/>
            <p:cNvSpPr/>
            <p:nvPr/>
          </p:nvSpPr>
          <p:spPr>
            <a:xfrm>
              <a:off x="1788710" y="1834037"/>
              <a:ext cx="104603" cy="32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12700" cap="flat">
              <a:solidFill>
                <a:srgbClr val="3D67B1"/>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11" name="Lijn"/>
            <p:cNvSpPr/>
            <p:nvPr/>
          </p:nvSpPr>
          <p:spPr>
            <a:xfrm>
              <a:off x="1223854" y="348677"/>
              <a:ext cx="843797" cy="1136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0209"/>
                  </a:lnTo>
                  <a:lnTo>
                    <a:pt x="21600" y="20209"/>
                  </a:lnTo>
                  <a:lnTo>
                    <a:pt x="21600" y="21600"/>
                  </a:lnTo>
                </a:path>
              </a:pathLst>
            </a:custGeom>
            <a:noFill/>
            <a:ln w="12700" cap="flat">
              <a:solidFill>
                <a:srgbClr val="365A9B"/>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12" name="Lijn"/>
            <p:cNvSpPr/>
            <p:nvPr/>
          </p:nvSpPr>
          <p:spPr>
            <a:xfrm>
              <a:off x="944913" y="1834037"/>
              <a:ext cx="104603" cy="32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12700" cap="flat">
              <a:solidFill>
                <a:srgbClr val="3D67B1"/>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13" name="Lijn"/>
            <p:cNvSpPr/>
            <p:nvPr/>
          </p:nvSpPr>
          <p:spPr>
            <a:xfrm flipH="1">
              <a:off x="1223853" y="348677"/>
              <a:ext cx="1" cy="1136686"/>
            </a:xfrm>
            <a:prstGeom prst="line">
              <a:avLst/>
            </a:prstGeom>
            <a:noFill/>
            <a:ln w="12700" cap="flat">
              <a:solidFill>
                <a:srgbClr val="365A9B"/>
              </a:solidFill>
              <a:prstDash val="solid"/>
              <a:miter lim="800000"/>
            </a:ln>
            <a:effectLst/>
          </p:spPr>
          <p:txBody>
            <a:bodyPr wrap="square" lIns="45719" tIns="45719" rIns="45719" bIns="45719" numCol="1" anchor="t">
              <a:noAutofit/>
            </a:bodyPr>
            <a:lstStyle/>
            <a:p>
              <a:pPr/>
            </a:p>
          </p:txBody>
        </p:sp>
        <p:sp>
          <p:nvSpPr>
            <p:cNvPr id="414" name="Lijn"/>
            <p:cNvSpPr/>
            <p:nvPr/>
          </p:nvSpPr>
          <p:spPr>
            <a:xfrm>
              <a:off x="101116" y="1834037"/>
              <a:ext cx="104603" cy="32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12700" cap="flat">
              <a:solidFill>
                <a:srgbClr val="3D67B1"/>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sp>
          <p:nvSpPr>
            <p:cNvPr id="415" name="Lijn"/>
            <p:cNvSpPr/>
            <p:nvPr/>
          </p:nvSpPr>
          <p:spPr>
            <a:xfrm>
              <a:off x="380057" y="348677"/>
              <a:ext cx="843797" cy="1136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0209"/>
                  </a:lnTo>
                  <a:lnTo>
                    <a:pt x="0" y="20209"/>
                  </a:lnTo>
                  <a:lnTo>
                    <a:pt x="0" y="21600"/>
                  </a:lnTo>
                </a:path>
              </a:pathLst>
            </a:custGeom>
            <a:noFill/>
            <a:ln w="12700" cap="flat">
              <a:solidFill>
                <a:srgbClr val="365A9B"/>
              </a:solidFill>
              <a:prstDash val="solid"/>
              <a:miter lim="800000"/>
            </a:ln>
            <a:effectLst/>
          </p:spPr>
          <p:txBody>
            <a:bodyPr wrap="square" lIns="45719" tIns="45719" rIns="45719" bIns="45719" numCol="1" anchor="t">
              <a:noAutofit/>
            </a:bodyPr>
            <a:lstStyle/>
            <a:p>
              <a:pPr>
                <a:lnSpc>
                  <a:spcPct val="90000"/>
                </a:lnSpc>
                <a:spcBef>
                  <a:spcPts val="1000"/>
                </a:spcBef>
                <a:defRPr sz="2800"/>
              </a:pPr>
            </a:p>
          </p:txBody>
        </p:sp>
        <p:grpSp>
          <p:nvGrpSpPr>
            <p:cNvPr id="418" name="Groepeer"/>
            <p:cNvGrpSpPr/>
            <p:nvPr/>
          </p:nvGrpSpPr>
          <p:grpSpPr>
            <a:xfrm>
              <a:off x="875176" y="0"/>
              <a:ext cx="697353" cy="348677"/>
              <a:chOff x="0" y="0"/>
              <a:chExt cx="697352" cy="348676"/>
            </a:xfrm>
          </p:grpSpPr>
          <p:sp>
            <p:nvSpPr>
              <p:cNvPr id="416"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17" name="Stuurgroep"/>
              <p:cNvSpPr txBox="1"/>
              <p:nvPr/>
            </p:nvSpPr>
            <p:spPr>
              <a:xfrm>
                <a:off x="0" y="105123"/>
                <a:ext cx="697353" cy="138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Stuurgroep</a:t>
                </a:r>
              </a:p>
            </p:txBody>
          </p:sp>
        </p:grpSp>
        <p:grpSp>
          <p:nvGrpSpPr>
            <p:cNvPr id="421" name="Groepeer"/>
            <p:cNvGrpSpPr/>
            <p:nvPr/>
          </p:nvGrpSpPr>
          <p:grpSpPr>
            <a:xfrm>
              <a:off x="31381" y="1485361"/>
              <a:ext cx="697353" cy="348677"/>
              <a:chOff x="0" y="0"/>
              <a:chExt cx="697352" cy="348676"/>
            </a:xfrm>
          </p:grpSpPr>
          <p:sp>
            <p:nvSpPr>
              <p:cNvPr id="419"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20" name="School…"/>
              <p:cNvSpPr txBox="1"/>
              <p:nvPr/>
            </p:nvSpPr>
            <p:spPr>
              <a:xfrm>
                <a:off x="0" y="23970"/>
                <a:ext cx="697353" cy="300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p>
                <a:pPr algn="ctr" defTabSz="400050">
                  <a:lnSpc>
                    <a:spcPct val="90000"/>
                  </a:lnSpc>
                  <a:spcBef>
                    <a:spcPts val="300"/>
                  </a:spcBef>
                  <a:defRPr sz="900">
                    <a:solidFill>
                      <a:srgbClr val="FFFFFF"/>
                    </a:solidFill>
                  </a:defRPr>
                </a:pPr>
                <a:r>
                  <a:t>School</a:t>
                </a:r>
                <a:endParaRPr sz="2800"/>
              </a:p>
              <a:p>
                <a:pPr algn="ctr" defTabSz="400050">
                  <a:lnSpc>
                    <a:spcPct val="90000"/>
                  </a:lnSpc>
                  <a:spcBef>
                    <a:spcPts val="300"/>
                  </a:spcBef>
                  <a:defRPr sz="900">
                    <a:solidFill>
                      <a:srgbClr val="FFFFFF"/>
                    </a:solidFill>
                  </a:defRPr>
                </a:pPr>
                <a:r>
                  <a:t>coördinator</a:t>
                </a:r>
              </a:p>
            </p:txBody>
          </p:sp>
        </p:grpSp>
        <p:grpSp>
          <p:nvGrpSpPr>
            <p:cNvPr id="424" name="Groepeer"/>
            <p:cNvGrpSpPr/>
            <p:nvPr/>
          </p:nvGrpSpPr>
          <p:grpSpPr>
            <a:xfrm>
              <a:off x="205719" y="1980481"/>
              <a:ext cx="697353" cy="348677"/>
              <a:chOff x="0" y="0"/>
              <a:chExt cx="697352" cy="348676"/>
            </a:xfrm>
          </p:grpSpPr>
          <p:sp>
            <p:nvSpPr>
              <p:cNvPr id="422"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23" name="Bedrijven"/>
              <p:cNvSpPr txBox="1"/>
              <p:nvPr/>
            </p:nvSpPr>
            <p:spPr>
              <a:xfrm>
                <a:off x="0" y="105123"/>
                <a:ext cx="697353" cy="138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Bedrijven</a:t>
                </a:r>
              </a:p>
            </p:txBody>
          </p:sp>
        </p:grpSp>
        <p:grpSp>
          <p:nvGrpSpPr>
            <p:cNvPr id="427" name="Groepeer"/>
            <p:cNvGrpSpPr/>
            <p:nvPr/>
          </p:nvGrpSpPr>
          <p:grpSpPr>
            <a:xfrm>
              <a:off x="875176" y="1485361"/>
              <a:ext cx="697353" cy="348677"/>
              <a:chOff x="0" y="0"/>
              <a:chExt cx="697352" cy="348676"/>
            </a:xfrm>
          </p:grpSpPr>
          <p:sp>
            <p:nvSpPr>
              <p:cNvPr id="425"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26" name="School…"/>
              <p:cNvSpPr txBox="1"/>
              <p:nvPr/>
            </p:nvSpPr>
            <p:spPr>
              <a:xfrm>
                <a:off x="0" y="23970"/>
                <a:ext cx="697353" cy="300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p>
                <a:pPr algn="ctr" defTabSz="400050">
                  <a:lnSpc>
                    <a:spcPct val="90000"/>
                  </a:lnSpc>
                  <a:spcBef>
                    <a:spcPts val="300"/>
                  </a:spcBef>
                  <a:defRPr sz="900">
                    <a:solidFill>
                      <a:srgbClr val="FFFFFF"/>
                    </a:solidFill>
                  </a:defRPr>
                </a:pPr>
                <a:r>
                  <a:t>School</a:t>
                </a:r>
                <a:endParaRPr sz="2800"/>
              </a:p>
              <a:p>
                <a:pPr algn="ctr" defTabSz="400050">
                  <a:lnSpc>
                    <a:spcPct val="90000"/>
                  </a:lnSpc>
                  <a:spcBef>
                    <a:spcPts val="300"/>
                  </a:spcBef>
                  <a:defRPr sz="900">
                    <a:solidFill>
                      <a:srgbClr val="FFFFFF"/>
                    </a:solidFill>
                  </a:defRPr>
                </a:pPr>
                <a:r>
                  <a:t>coördinator</a:t>
                </a:r>
              </a:p>
            </p:txBody>
          </p:sp>
        </p:grpSp>
        <p:grpSp>
          <p:nvGrpSpPr>
            <p:cNvPr id="430" name="Groepeer"/>
            <p:cNvGrpSpPr/>
            <p:nvPr/>
          </p:nvGrpSpPr>
          <p:grpSpPr>
            <a:xfrm>
              <a:off x="1049516" y="1980481"/>
              <a:ext cx="697353" cy="348677"/>
              <a:chOff x="0" y="0"/>
              <a:chExt cx="697352" cy="348676"/>
            </a:xfrm>
          </p:grpSpPr>
          <p:sp>
            <p:nvSpPr>
              <p:cNvPr id="428"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29" name="Bedrijven"/>
              <p:cNvSpPr txBox="1"/>
              <p:nvPr/>
            </p:nvSpPr>
            <p:spPr>
              <a:xfrm>
                <a:off x="0" y="105123"/>
                <a:ext cx="697353" cy="138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Bedrijven</a:t>
                </a:r>
              </a:p>
            </p:txBody>
          </p:sp>
        </p:grpSp>
        <p:grpSp>
          <p:nvGrpSpPr>
            <p:cNvPr id="433" name="Groepeer"/>
            <p:cNvGrpSpPr/>
            <p:nvPr/>
          </p:nvGrpSpPr>
          <p:grpSpPr>
            <a:xfrm>
              <a:off x="1718974" y="1485361"/>
              <a:ext cx="697353" cy="348677"/>
              <a:chOff x="0" y="0"/>
              <a:chExt cx="697352" cy="348676"/>
            </a:xfrm>
          </p:grpSpPr>
          <p:sp>
            <p:nvSpPr>
              <p:cNvPr id="431"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32" name="School…"/>
              <p:cNvSpPr txBox="1"/>
              <p:nvPr/>
            </p:nvSpPr>
            <p:spPr>
              <a:xfrm>
                <a:off x="0" y="23970"/>
                <a:ext cx="697353" cy="300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p>
                <a:pPr algn="ctr" defTabSz="400050">
                  <a:lnSpc>
                    <a:spcPct val="90000"/>
                  </a:lnSpc>
                  <a:spcBef>
                    <a:spcPts val="300"/>
                  </a:spcBef>
                  <a:defRPr sz="900">
                    <a:solidFill>
                      <a:srgbClr val="FFFFFF"/>
                    </a:solidFill>
                  </a:defRPr>
                </a:pPr>
                <a:r>
                  <a:t>School</a:t>
                </a:r>
                <a:endParaRPr sz="2800"/>
              </a:p>
              <a:p>
                <a:pPr algn="ctr" defTabSz="400050">
                  <a:lnSpc>
                    <a:spcPct val="90000"/>
                  </a:lnSpc>
                  <a:spcBef>
                    <a:spcPts val="300"/>
                  </a:spcBef>
                  <a:defRPr sz="900">
                    <a:solidFill>
                      <a:srgbClr val="FFFFFF"/>
                    </a:solidFill>
                  </a:defRPr>
                </a:pPr>
                <a:r>
                  <a:t>coördinator</a:t>
                </a:r>
              </a:p>
            </p:txBody>
          </p:sp>
        </p:grpSp>
        <p:grpSp>
          <p:nvGrpSpPr>
            <p:cNvPr id="436" name="Groepeer"/>
            <p:cNvGrpSpPr/>
            <p:nvPr/>
          </p:nvGrpSpPr>
          <p:grpSpPr>
            <a:xfrm>
              <a:off x="1893312" y="1980481"/>
              <a:ext cx="697353" cy="348677"/>
              <a:chOff x="0" y="0"/>
              <a:chExt cx="697352" cy="348676"/>
            </a:xfrm>
          </p:grpSpPr>
          <p:sp>
            <p:nvSpPr>
              <p:cNvPr id="434"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35" name="Bedrijven"/>
              <p:cNvSpPr txBox="1"/>
              <p:nvPr/>
            </p:nvSpPr>
            <p:spPr>
              <a:xfrm>
                <a:off x="0" y="105123"/>
                <a:ext cx="697353" cy="138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Bedrijven</a:t>
                </a:r>
              </a:p>
            </p:txBody>
          </p:sp>
        </p:grpSp>
        <p:grpSp>
          <p:nvGrpSpPr>
            <p:cNvPr id="439" name="Groepeer"/>
            <p:cNvGrpSpPr/>
            <p:nvPr/>
          </p:nvGrpSpPr>
          <p:grpSpPr>
            <a:xfrm>
              <a:off x="0" y="495121"/>
              <a:ext cx="697353" cy="348677"/>
              <a:chOff x="0" y="0"/>
              <a:chExt cx="697352" cy="348676"/>
            </a:xfrm>
          </p:grpSpPr>
          <p:sp>
            <p:nvSpPr>
              <p:cNvPr id="437"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38" name="Projectleiding"/>
              <p:cNvSpPr txBox="1"/>
              <p:nvPr/>
            </p:nvSpPr>
            <p:spPr>
              <a:xfrm>
                <a:off x="0" y="47973"/>
                <a:ext cx="697353" cy="252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Projectleiding</a:t>
                </a:r>
              </a:p>
            </p:txBody>
          </p:sp>
        </p:grpSp>
        <p:grpSp>
          <p:nvGrpSpPr>
            <p:cNvPr id="442" name="Groepeer"/>
            <p:cNvGrpSpPr/>
            <p:nvPr/>
          </p:nvGrpSpPr>
          <p:grpSpPr>
            <a:xfrm>
              <a:off x="453279" y="990241"/>
              <a:ext cx="697353" cy="348677"/>
              <a:chOff x="0" y="0"/>
              <a:chExt cx="697352" cy="348676"/>
            </a:xfrm>
          </p:grpSpPr>
          <p:sp>
            <p:nvSpPr>
              <p:cNvPr id="440" name="Rechthoek"/>
              <p:cNvSpPr/>
              <p:nvPr/>
            </p:nvSpPr>
            <p:spPr>
              <a:xfrm>
                <a:off x="-1" y="-1"/>
                <a:ext cx="697354" cy="348678"/>
              </a:xfrm>
              <a:prstGeom prst="rect">
                <a:avLst/>
              </a:prstGeom>
              <a:solidFill>
                <a:srgbClr val="565387"/>
              </a:solidFill>
              <a:ln w="12700" cap="flat">
                <a:noFill/>
                <a:miter lim="400000"/>
              </a:ln>
              <a:effectLst/>
            </p:spPr>
            <p:txBody>
              <a:bodyPr wrap="square" lIns="45719" tIns="45719" rIns="45719" bIns="45719" numCol="1" anchor="ctr">
                <a:noAutofit/>
              </a:bodyPr>
              <a:lstStyle/>
              <a:p>
                <a:pPr algn="ctr" defTabSz="400050">
                  <a:lnSpc>
                    <a:spcPct val="90000"/>
                  </a:lnSpc>
                  <a:spcBef>
                    <a:spcPts val="1100"/>
                  </a:spcBef>
                  <a:defRPr sz="2800">
                    <a:solidFill>
                      <a:srgbClr val="FFFFFF"/>
                    </a:solidFill>
                  </a:defRPr>
                </a:pPr>
              </a:p>
            </p:txBody>
          </p:sp>
          <p:sp>
            <p:nvSpPr>
              <p:cNvPr id="441" name="Coördinatoren"/>
              <p:cNvSpPr txBox="1"/>
              <p:nvPr/>
            </p:nvSpPr>
            <p:spPr>
              <a:xfrm>
                <a:off x="0" y="47973"/>
                <a:ext cx="697353" cy="252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4" tIns="5714" rIns="5714" bIns="5714" numCol="1" anchor="ctr">
                <a:spAutoFit/>
              </a:bodyPr>
              <a:lstStyle>
                <a:lvl1pPr algn="ctr" defTabSz="400050">
                  <a:lnSpc>
                    <a:spcPct val="90000"/>
                  </a:lnSpc>
                  <a:spcBef>
                    <a:spcPts val="300"/>
                  </a:spcBef>
                  <a:defRPr sz="900">
                    <a:solidFill>
                      <a:srgbClr val="FFFFFF"/>
                    </a:solidFill>
                  </a:defRPr>
                </a:lvl1pPr>
              </a:lstStyle>
              <a:p>
                <a:pPr/>
                <a:r>
                  <a:t>Coördinatoren</a:t>
                </a:r>
              </a:p>
            </p:txBody>
          </p:sp>
        </p:grpSp>
      </p:grpSp>
      <p:pic>
        <p:nvPicPr>
          <p:cNvPr id="444" name="Graphic 106" descr="Graphic 106"/>
          <p:cNvPicPr>
            <a:picLocks noChangeAspect="1"/>
          </p:cNvPicPr>
          <p:nvPr/>
        </p:nvPicPr>
        <p:blipFill>
          <a:blip r:embed="rId5">
            <a:extLst/>
          </a:blip>
          <a:stretch>
            <a:fillRect/>
          </a:stretch>
        </p:blipFill>
        <p:spPr>
          <a:xfrm>
            <a:off x="9227463" y="3905451"/>
            <a:ext cx="2590800" cy="2071547"/>
          </a:xfrm>
          <a:prstGeom prst="rect">
            <a:avLst/>
          </a:prstGeom>
          <a:ln w="12700">
            <a:miter lim="400000"/>
          </a:ln>
        </p:spPr>
      </p:pic>
      <p:grpSp>
        <p:nvGrpSpPr>
          <p:cNvPr id="561" name="Graphic 5"/>
          <p:cNvGrpSpPr/>
          <p:nvPr/>
        </p:nvGrpSpPr>
        <p:grpSpPr>
          <a:xfrm>
            <a:off x="4466518" y="2542521"/>
            <a:ext cx="2862120" cy="1567522"/>
            <a:chOff x="0" y="0"/>
            <a:chExt cx="2862118" cy="1567521"/>
          </a:xfrm>
        </p:grpSpPr>
        <p:sp>
          <p:nvSpPr>
            <p:cNvPr id="445" name="Vrije vorm: vorm 108"/>
            <p:cNvSpPr/>
            <p:nvPr/>
          </p:nvSpPr>
          <p:spPr>
            <a:xfrm>
              <a:off x="280981" y="815379"/>
              <a:ext cx="115885" cy="124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6" y="0"/>
                  </a:moveTo>
                  <a:lnTo>
                    <a:pt x="2263" y="0"/>
                  </a:lnTo>
                  <a:cubicBezTo>
                    <a:pt x="1013" y="0"/>
                    <a:pt x="0" y="942"/>
                    <a:pt x="0" y="2103"/>
                  </a:cubicBezTo>
                  <a:lnTo>
                    <a:pt x="0" y="9065"/>
                  </a:lnTo>
                  <a:cubicBezTo>
                    <a:pt x="0" y="10227"/>
                    <a:pt x="1013" y="11168"/>
                    <a:pt x="2263" y="11168"/>
                  </a:cubicBezTo>
                  <a:lnTo>
                    <a:pt x="5093" y="11168"/>
                  </a:lnTo>
                  <a:lnTo>
                    <a:pt x="5093" y="21600"/>
                  </a:lnTo>
                  <a:lnTo>
                    <a:pt x="16507" y="21600"/>
                  </a:lnTo>
                  <a:lnTo>
                    <a:pt x="16507" y="11168"/>
                  </a:lnTo>
                  <a:lnTo>
                    <a:pt x="19336" y="11168"/>
                  </a:lnTo>
                  <a:cubicBezTo>
                    <a:pt x="20586" y="11168"/>
                    <a:pt x="21600" y="10227"/>
                    <a:pt x="21600" y="9065"/>
                  </a:cubicBezTo>
                  <a:lnTo>
                    <a:pt x="21600" y="2103"/>
                  </a:lnTo>
                  <a:cubicBezTo>
                    <a:pt x="21600" y="942"/>
                    <a:pt x="20586" y="0"/>
                    <a:pt x="19336" y="0"/>
                  </a:cubicBezTo>
                  <a:close/>
                </a:path>
              </a:pathLst>
            </a:custGeom>
            <a:solidFill>
              <a:srgbClr val="565387"/>
            </a:solidFill>
            <a:ln w="12700" cap="flat">
              <a:noFill/>
              <a:miter lim="400000"/>
            </a:ln>
            <a:effectLst/>
          </p:spPr>
          <p:txBody>
            <a:bodyPr wrap="square" lIns="45719" tIns="45719" rIns="45719" bIns="45719" numCol="1" anchor="ctr">
              <a:noAutofit/>
            </a:bodyPr>
            <a:lstStyle/>
            <a:p>
              <a:pPr/>
            </a:p>
          </p:txBody>
        </p:sp>
        <p:sp>
          <p:nvSpPr>
            <p:cNvPr id="446" name="Vrije vorm: vorm 109"/>
            <p:cNvSpPr/>
            <p:nvPr/>
          </p:nvSpPr>
          <p:spPr>
            <a:xfrm>
              <a:off x="196662" y="876852"/>
              <a:ext cx="289661" cy="684727"/>
            </a:xfrm>
            <a:custGeom>
              <a:avLst/>
              <a:gdLst/>
              <a:ahLst/>
              <a:cxnLst>
                <a:cxn ang="0">
                  <a:pos x="wd2" y="hd2"/>
                </a:cxn>
                <a:cxn ang="5400000">
                  <a:pos x="wd2" y="hd2"/>
                </a:cxn>
                <a:cxn ang="10800000">
                  <a:pos x="wd2" y="hd2"/>
                </a:cxn>
                <a:cxn ang="16200000">
                  <a:pos x="wd2" y="hd2"/>
                </a:cxn>
              </a:cxnLst>
              <a:rect l="0" t="0" r="r" b="b"/>
              <a:pathLst>
                <a:path w="21578" h="21600" fill="norm" stroke="1" extrusionOk="0">
                  <a:moveTo>
                    <a:pt x="20844" y="9668"/>
                  </a:moveTo>
                  <a:cubicBezTo>
                    <a:pt x="16665" y="7079"/>
                    <a:pt x="14529" y="3996"/>
                    <a:pt x="14741" y="861"/>
                  </a:cubicBezTo>
                  <a:cubicBezTo>
                    <a:pt x="14749" y="712"/>
                    <a:pt x="14507" y="581"/>
                    <a:pt x="14163" y="548"/>
                  </a:cubicBezTo>
                  <a:lnTo>
                    <a:pt x="14163" y="0"/>
                  </a:lnTo>
                  <a:lnTo>
                    <a:pt x="6957" y="0"/>
                  </a:lnTo>
                  <a:lnTo>
                    <a:pt x="6957" y="540"/>
                  </a:lnTo>
                  <a:lnTo>
                    <a:pt x="6858" y="540"/>
                  </a:lnTo>
                  <a:cubicBezTo>
                    <a:pt x="6449" y="541"/>
                    <a:pt x="6119" y="681"/>
                    <a:pt x="6119" y="854"/>
                  </a:cubicBezTo>
                  <a:cubicBezTo>
                    <a:pt x="6119" y="862"/>
                    <a:pt x="6120" y="869"/>
                    <a:pt x="6121" y="877"/>
                  </a:cubicBezTo>
                  <a:cubicBezTo>
                    <a:pt x="6689" y="4228"/>
                    <a:pt x="4772" y="7233"/>
                    <a:pt x="370" y="9893"/>
                  </a:cubicBezTo>
                  <a:cubicBezTo>
                    <a:pt x="116" y="10046"/>
                    <a:pt x="-13" y="10229"/>
                    <a:pt x="1" y="10416"/>
                  </a:cubicBezTo>
                  <a:lnTo>
                    <a:pt x="789" y="20738"/>
                  </a:lnTo>
                  <a:cubicBezTo>
                    <a:pt x="828" y="21216"/>
                    <a:pt x="1751" y="21596"/>
                    <a:pt x="2881" y="21600"/>
                  </a:cubicBezTo>
                  <a:lnTo>
                    <a:pt x="19181" y="21600"/>
                  </a:lnTo>
                  <a:cubicBezTo>
                    <a:pt x="20325" y="21596"/>
                    <a:pt x="21254" y="21207"/>
                    <a:pt x="21274" y="20722"/>
                  </a:cubicBezTo>
                  <a:lnTo>
                    <a:pt x="21578" y="10701"/>
                  </a:lnTo>
                  <a:cubicBezTo>
                    <a:pt x="21587" y="10333"/>
                    <a:pt x="21331" y="9973"/>
                    <a:pt x="20844" y="9668"/>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447" name="Vrije vorm: vorm 110"/>
            <p:cNvSpPr/>
            <p:nvPr/>
          </p:nvSpPr>
          <p:spPr>
            <a:xfrm>
              <a:off x="313225" y="828481"/>
              <a:ext cx="52402" cy="26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8"/>
                    <a:pt x="16764" y="21600"/>
                    <a:pt x="10800" y="21600"/>
                  </a:cubicBezTo>
                  <a:cubicBezTo>
                    <a:pt x="4836" y="21600"/>
                    <a:pt x="0" y="11928"/>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48" name="Vrije vorm: vorm 111"/>
            <p:cNvSpPr/>
            <p:nvPr/>
          </p:nvSpPr>
          <p:spPr>
            <a:xfrm>
              <a:off x="231819" y="1233059"/>
              <a:ext cx="229567" cy="268563"/>
            </a:xfrm>
            <a:custGeom>
              <a:avLst/>
              <a:gdLst/>
              <a:ahLst/>
              <a:cxnLst>
                <a:cxn ang="0">
                  <a:pos x="wd2" y="hd2"/>
                </a:cxn>
                <a:cxn ang="5400000">
                  <a:pos x="wd2" y="hd2"/>
                </a:cxn>
                <a:cxn ang="10800000">
                  <a:pos x="wd2" y="hd2"/>
                </a:cxn>
                <a:cxn ang="16200000">
                  <a:pos x="wd2" y="hd2"/>
                </a:cxn>
              </a:cxnLst>
              <a:rect l="0" t="0" r="r" b="b"/>
              <a:pathLst>
                <a:path w="21446" h="21203" fill="norm" stroke="1" extrusionOk="0">
                  <a:moveTo>
                    <a:pt x="19619" y="4655"/>
                  </a:moveTo>
                  <a:lnTo>
                    <a:pt x="17143" y="4655"/>
                  </a:lnTo>
                  <a:cubicBezTo>
                    <a:pt x="16597" y="1658"/>
                    <a:pt x="13279" y="-397"/>
                    <a:pt x="9733" y="65"/>
                  </a:cubicBezTo>
                  <a:cubicBezTo>
                    <a:pt x="6932" y="430"/>
                    <a:pt x="4734" y="2288"/>
                    <a:pt x="4302" y="4655"/>
                  </a:cubicBezTo>
                  <a:lnTo>
                    <a:pt x="1826" y="4655"/>
                  </a:lnTo>
                  <a:cubicBezTo>
                    <a:pt x="818" y="4655"/>
                    <a:pt x="0" y="5346"/>
                    <a:pt x="0" y="6199"/>
                  </a:cubicBezTo>
                  <a:cubicBezTo>
                    <a:pt x="0" y="6277"/>
                    <a:pt x="7" y="6356"/>
                    <a:pt x="21" y="6434"/>
                  </a:cubicBezTo>
                  <a:lnTo>
                    <a:pt x="2710" y="21203"/>
                  </a:lnTo>
                  <a:lnTo>
                    <a:pt x="18149" y="21203"/>
                  </a:lnTo>
                  <a:lnTo>
                    <a:pt x="21414" y="6483"/>
                  </a:lnTo>
                  <a:cubicBezTo>
                    <a:pt x="21600" y="5645"/>
                    <a:pt x="20947" y="4839"/>
                    <a:pt x="19955" y="4681"/>
                  </a:cubicBezTo>
                  <a:cubicBezTo>
                    <a:pt x="19844" y="4664"/>
                    <a:pt x="19732" y="4655"/>
                    <a:pt x="19619" y="4655"/>
                  </a:cubicBezTo>
                  <a:close/>
                </a:path>
              </a:pathLst>
            </a:custGeom>
            <a:solidFill>
              <a:srgbClr val="565387"/>
            </a:solidFill>
            <a:ln w="12700" cap="flat">
              <a:noFill/>
              <a:miter lim="400000"/>
            </a:ln>
            <a:effectLst/>
          </p:spPr>
          <p:txBody>
            <a:bodyPr wrap="square" lIns="45719" tIns="45719" rIns="45719" bIns="45719" numCol="1" anchor="ctr">
              <a:noAutofit/>
            </a:bodyPr>
            <a:lstStyle/>
            <a:p>
              <a:pPr/>
            </a:p>
          </p:txBody>
        </p:sp>
        <p:sp>
          <p:nvSpPr>
            <p:cNvPr id="449" name="Vrije vorm: vorm 112"/>
            <p:cNvSpPr/>
            <p:nvPr/>
          </p:nvSpPr>
          <p:spPr>
            <a:xfrm>
              <a:off x="2372205" y="991536"/>
              <a:ext cx="296372" cy="569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137" y="9643"/>
                  </a:lnTo>
                  <a:lnTo>
                    <a:pt x="20563" y="21600"/>
                  </a:lnTo>
                  <a:lnTo>
                    <a:pt x="1037" y="21600"/>
                  </a:lnTo>
                  <a:lnTo>
                    <a:pt x="365" y="7591"/>
                  </a:lnTo>
                  <a:lnTo>
                    <a:pt x="0" y="0"/>
                  </a:lnTo>
                  <a:lnTo>
                    <a:pt x="21600" y="0"/>
                  </a:lnTo>
                  <a:close/>
                </a:path>
              </a:pathLst>
            </a:custGeom>
            <a:solidFill>
              <a:srgbClr val="E6E6E6"/>
            </a:solidFill>
            <a:ln w="12700" cap="flat">
              <a:noFill/>
              <a:miter lim="400000"/>
            </a:ln>
            <a:effectLst/>
          </p:spPr>
          <p:txBody>
            <a:bodyPr wrap="square" lIns="45719" tIns="45719" rIns="45719" bIns="45719" numCol="1" anchor="ctr">
              <a:noAutofit/>
            </a:bodyPr>
            <a:lstStyle/>
            <a:p>
              <a:pPr/>
            </a:p>
          </p:txBody>
        </p:sp>
        <p:sp>
          <p:nvSpPr>
            <p:cNvPr id="450" name="Vrije vorm: vorm 113"/>
            <p:cNvSpPr/>
            <p:nvPr/>
          </p:nvSpPr>
          <p:spPr>
            <a:xfrm>
              <a:off x="2500237" y="856391"/>
              <a:ext cx="37936" cy="502646"/>
            </a:xfrm>
            <a:prstGeom prst="rect">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451" name="Vrije vorm: vorm 114"/>
            <p:cNvSpPr/>
            <p:nvPr/>
          </p:nvSpPr>
          <p:spPr>
            <a:xfrm>
              <a:off x="2389667" y="1114574"/>
              <a:ext cx="259787" cy="429212"/>
            </a:xfrm>
            <a:custGeom>
              <a:avLst/>
              <a:gdLst/>
              <a:ahLst/>
              <a:cxnLst>
                <a:cxn ang="0">
                  <a:pos x="wd2" y="hd2"/>
                </a:cxn>
                <a:cxn ang="5400000">
                  <a:pos x="wd2" y="hd2"/>
                </a:cxn>
                <a:cxn ang="10800000">
                  <a:pos x="wd2" y="hd2"/>
                </a:cxn>
                <a:cxn ang="16200000">
                  <a:pos x="wd2" y="hd2"/>
                </a:cxn>
              </a:cxnLst>
              <a:rect l="0" t="0" r="r" b="b"/>
              <a:pathLst>
                <a:path w="21600" h="21288" fill="norm" stroke="1" extrusionOk="0">
                  <a:moveTo>
                    <a:pt x="21600" y="3381"/>
                  </a:moveTo>
                  <a:lnTo>
                    <a:pt x="21003" y="21288"/>
                  </a:lnTo>
                  <a:lnTo>
                    <a:pt x="699" y="21288"/>
                  </a:lnTo>
                  <a:lnTo>
                    <a:pt x="0" y="308"/>
                  </a:lnTo>
                  <a:cubicBezTo>
                    <a:pt x="3698" y="-312"/>
                    <a:pt x="7661" y="13"/>
                    <a:pt x="10941" y="1205"/>
                  </a:cubicBezTo>
                  <a:cubicBezTo>
                    <a:pt x="14334" y="2402"/>
                    <a:pt x="18145" y="3046"/>
                    <a:pt x="21600" y="3381"/>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452" name="Vrije vorm: vorm 115"/>
            <p:cNvSpPr/>
            <p:nvPr/>
          </p:nvSpPr>
          <p:spPr>
            <a:xfrm>
              <a:off x="2423875" y="1223588"/>
              <a:ext cx="34810" cy="34810"/>
            </a:xfrm>
            <a:prstGeom prst="rect">
              <a:avLst/>
            </a:prstGeom>
            <a:solidFill>
              <a:srgbClr val="E6E6E6"/>
            </a:solidFill>
            <a:ln w="12700" cap="flat">
              <a:noFill/>
              <a:miter lim="400000"/>
            </a:ln>
            <a:effectLst/>
          </p:spPr>
          <p:txBody>
            <a:bodyPr wrap="square" lIns="45719" tIns="45719" rIns="45719" bIns="45719" numCol="1" anchor="ctr">
              <a:noAutofit/>
            </a:bodyPr>
            <a:lstStyle/>
            <a:p>
              <a:pPr/>
            </a:p>
          </p:txBody>
        </p:sp>
        <p:sp>
          <p:nvSpPr>
            <p:cNvPr id="453" name="Vrije vorm: vorm 116"/>
            <p:cNvSpPr/>
            <p:nvPr/>
          </p:nvSpPr>
          <p:spPr>
            <a:xfrm>
              <a:off x="2447584" y="1152460"/>
              <a:ext cx="34810" cy="34810"/>
            </a:xfrm>
            <a:prstGeom prst="rect">
              <a:avLst/>
            </a:prstGeom>
            <a:solidFill>
              <a:srgbClr val="E6E6E6"/>
            </a:solidFill>
            <a:ln w="12700" cap="flat">
              <a:noFill/>
              <a:miter lim="400000"/>
            </a:ln>
            <a:effectLst/>
          </p:spPr>
          <p:txBody>
            <a:bodyPr wrap="square" lIns="45719" tIns="45719" rIns="45719" bIns="45719" numCol="1" anchor="ctr">
              <a:noAutofit/>
            </a:bodyPr>
            <a:lstStyle/>
            <a:p>
              <a:pPr/>
            </a:p>
          </p:txBody>
        </p:sp>
        <p:sp>
          <p:nvSpPr>
            <p:cNvPr id="454" name="Vrije vorm: vorm 117"/>
            <p:cNvSpPr/>
            <p:nvPr/>
          </p:nvSpPr>
          <p:spPr>
            <a:xfrm rot="2193756">
              <a:off x="2515386" y="1187652"/>
              <a:ext cx="34810" cy="34810"/>
            </a:xfrm>
            <a:prstGeom prst="rect">
              <a:avLst/>
            </a:prstGeom>
            <a:solidFill>
              <a:srgbClr val="E6E6E6"/>
            </a:solidFill>
            <a:ln w="12700" cap="flat">
              <a:noFill/>
              <a:miter lim="400000"/>
            </a:ln>
            <a:effectLst/>
          </p:spPr>
          <p:txBody>
            <a:bodyPr wrap="square" lIns="45719" tIns="45719" rIns="45719" bIns="45719" numCol="1" anchor="ctr">
              <a:noAutofit/>
            </a:bodyPr>
            <a:lstStyle/>
            <a:p>
              <a:pPr/>
            </a:p>
          </p:txBody>
        </p:sp>
        <p:sp>
          <p:nvSpPr>
            <p:cNvPr id="455" name="Vrije vorm: vorm 118"/>
            <p:cNvSpPr/>
            <p:nvPr/>
          </p:nvSpPr>
          <p:spPr>
            <a:xfrm rot="2193756">
              <a:off x="2578279" y="1249327"/>
              <a:ext cx="34810" cy="34810"/>
            </a:xfrm>
            <a:prstGeom prst="rect">
              <a:avLst/>
            </a:prstGeom>
            <a:solidFill>
              <a:srgbClr val="E6E6E6"/>
            </a:solidFill>
            <a:ln w="12700" cap="flat">
              <a:noFill/>
              <a:miter lim="400000"/>
            </a:ln>
            <a:effectLst/>
          </p:spPr>
          <p:txBody>
            <a:bodyPr wrap="square" lIns="45719" tIns="45719" rIns="45719" bIns="45719" numCol="1" anchor="ctr">
              <a:noAutofit/>
            </a:bodyPr>
            <a:lstStyle/>
            <a:p>
              <a:pPr/>
            </a:p>
          </p:txBody>
        </p:sp>
        <p:sp>
          <p:nvSpPr>
            <p:cNvPr id="456" name="Vrije vorm: vorm 119"/>
            <p:cNvSpPr/>
            <p:nvPr/>
          </p:nvSpPr>
          <p:spPr>
            <a:xfrm rot="2193756">
              <a:off x="2471584" y="1284894"/>
              <a:ext cx="34810" cy="34810"/>
            </a:xfrm>
            <a:prstGeom prst="rect">
              <a:avLst/>
            </a:prstGeom>
            <a:solidFill>
              <a:srgbClr val="E6E6E6"/>
            </a:solidFill>
            <a:ln w="12700" cap="flat">
              <a:noFill/>
              <a:miter lim="400000"/>
            </a:ln>
            <a:effectLst/>
          </p:spPr>
          <p:txBody>
            <a:bodyPr wrap="square" lIns="45719" tIns="45719" rIns="45719" bIns="45719" numCol="1" anchor="ctr">
              <a:noAutofit/>
            </a:bodyPr>
            <a:lstStyle/>
            <a:p>
              <a:pPr/>
            </a:p>
          </p:txBody>
        </p:sp>
        <p:sp>
          <p:nvSpPr>
            <p:cNvPr id="457" name="Vrije vorm: vorm 120"/>
            <p:cNvSpPr/>
            <p:nvPr/>
          </p:nvSpPr>
          <p:spPr>
            <a:xfrm>
              <a:off x="2587964" y="1124310"/>
              <a:ext cx="14227" cy="14227"/>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58" name="Vrije vorm: vorm 121"/>
            <p:cNvSpPr/>
            <p:nvPr/>
          </p:nvSpPr>
          <p:spPr>
            <a:xfrm>
              <a:off x="2443333" y="1076892"/>
              <a:ext cx="14227" cy="14227"/>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59" name="Vrije vorm: vorm 122"/>
            <p:cNvSpPr/>
            <p:nvPr/>
          </p:nvSpPr>
          <p:spPr>
            <a:xfrm>
              <a:off x="2564255" y="1027101"/>
              <a:ext cx="14227" cy="14227"/>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60" name="Vrije vorm: vorm 123"/>
            <p:cNvSpPr/>
            <p:nvPr/>
          </p:nvSpPr>
          <p:spPr>
            <a:xfrm>
              <a:off x="653496" y="0"/>
              <a:ext cx="1558399" cy="1558398"/>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461" name="Vrije vorm: vorm 124"/>
            <p:cNvSpPr/>
            <p:nvPr/>
          </p:nvSpPr>
          <p:spPr>
            <a:xfrm>
              <a:off x="863806" y="210257"/>
              <a:ext cx="1137474" cy="1137477"/>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800" y="21592"/>
                  </a:moveTo>
                  <a:cubicBezTo>
                    <a:pt x="4835" y="21592"/>
                    <a:pt x="0" y="16759"/>
                    <a:pt x="0" y="10796"/>
                  </a:cubicBezTo>
                  <a:cubicBezTo>
                    <a:pt x="0" y="4834"/>
                    <a:pt x="4835" y="0"/>
                    <a:pt x="10800" y="0"/>
                  </a:cubicBezTo>
                  <a:cubicBezTo>
                    <a:pt x="16765" y="0"/>
                    <a:pt x="21600" y="4834"/>
                    <a:pt x="21600" y="10796"/>
                  </a:cubicBezTo>
                  <a:cubicBezTo>
                    <a:pt x="21600" y="13659"/>
                    <a:pt x="20462" y="16405"/>
                    <a:pt x="18437" y="18430"/>
                  </a:cubicBezTo>
                  <a:cubicBezTo>
                    <a:pt x="16416" y="20461"/>
                    <a:pt x="13666" y="21600"/>
                    <a:pt x="10800" y="21592"/>
                  </a:cubicBezTo>
                  <a:close/>
                  <a:moveTo>
                    <a:pt x="10800" y="666"/>
                  </a:moveTo>
                  <a:cubicBezTo>
                    <a:pt x="5212" y="666"/>
                    <a:pt x="666" y="5210"/>
                    <a:pt x="666" y="10796"/>
                  </a:cubicBezTo>
                  <a:cubicBezTo>
                    <a:pt x="666" y="16382"/>
                    <a:pt x="5212" y="20926"/>
                    <a:pt x="10800" y="20926"/>
                  </a:cubicBezTo>
                  <a:cubicBezTo>
                    <a:pt x="16388" y="20926"/>
                    <a:pt x="20934" y="16382"/>
                    <a:pt x="20934" y="10796"/>
                  </a:cubicBezTo>
                  <a:cubicBezTo>
                    <a:pt x="20934" y="5210"/>
                    <a:pt x="16388" y="666"/>
                    <a:pt x="10800" y="666"/>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2" name="Vrije vorm: vorm 125"/>
            <p:cNvSpPr/>
            <p:nvPr/>
          </p:nvSpPr>
          <p:spPr>
            <a:xfrm>
              <a:off x="881492" y="227995"/>
              <a:ext cx="1102407" cy="1102408"/>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63" name="Vrije vorm: vorm 126"/>
            <p:cNvSpPr/>
            <p:nvPr/>
          </p:nvSpPr>
          <p:spPr>
            <a:xfrm>
              <a:off x="1014958" y="456807"/>
              <a:ext cx="295735" cy="445873"/>
            </a:xfrm>
            <a:custGeom>
              <a:avLst/>
              <a:gdLst/>
              <a:ahLst/>
              <a:cxnLst>
                <a:cxn ang="0">
                  <a:pos x="wd2" y="hd2"/>
                </a:cxn>
                <a:cxn ang="5400000">
                  <a:pos x="wd2" y="hd2"/>
                </a:cxn>
                <a:cxn ang="10800000">
                  <a:pos x="wd2" y="hd2"/>
                </a:cxn>
                <a:cxn ang="16200000">
                  <a:pos x="wd2" y="hd2"/>
                </a:cxn>
              </a:cxnLst>
              <a:rect l="0" t="0" r="r" b="b"/>
              <a:pathLst>
                <a:path w="20244" h="20681" fill="norm" stroke="1" extrusionOk="0">
                  <a:moveTo>
                    <a:pt x="524" y="4721"/>
                  </a:moveTo>
                  <a:cubicBezTo>
                    <a:pt x="-678" y="3125"/>
                    <a:pt x="256" y="1171"/>
                    <a:pt x="2612" y="356"/>
                  </a:cubicBezTo>
                  <a:cubicBezTo>
                    <a:pt x="4967" y="-459"/>
                    <a:pt x="7852" y="174"/>
                    <a:pt x="9054" y="1770"/>
                  </a:cubicBezTo>
                  <a:cubicBezTo>
                    <a:pt x="9056" y="1772"/>
                    <a:pt x="9058" y="1774"/>
                    <a:pt x="9059" y="1776"/>
                  </a:cubicBezTo>
                  <a:lnTo>
                    <a:pt x="19719" y="15961"/>
                  </a:lnTo>
                  <a:cubicBezTo>
                    <a:pt x="20922" y="17557"/>
                    <a:pt x="19987" y="19511"/>
                    <a:pt x="17632" y="20326"/>
                  </a:cubicBezTo>
                  <a:cubicBezTo>
                    <a:pt x="15276" y="21141"/>
                    <a:pt x="12392" y="20508"/>
                    <a:pt x="11189" y="18912"/>
                  </a:cubicBezTo>
                  <a:cubicBezTo>
                    <a:pt x="11188" y="18910"/>
                    <a:pt x="11186" y="18908"/>
                    <a:pt x="11185" y="18906"/>
                  </a:cubicBezTo>
                  <a:close/>
                </a:path>
              </a:pathLst>
            </a:custGeom>
            <a:solidFill>
              <a:srgbClr val="FF6584"/>
            </a:solidFill>
            <a:ln w="12700" cap="flat">
              <a:noFill/>
              <a:miter lim="400000"/>
            </a:ln>
            <a:effectLst/>
          </p:spPr>
          <p:txBody>
            <a:bodyPr wrap="square" lIns="45719" tIns="45719" rIns="45719" bIns="45719" numCol="1" anchor="ctr">
              <a:noAutofit/>
            </a:bodyPr>
            <a:lstStyle/>
            <a:p>
              <a:pPr/>
            </a:p>
          </p:txBody>
        </p:sp>
        <p:sp>
          <p:nvSpPr>
            <p:cNvPr id="464" name="Vrije vorm: vorm 127"/>
            <p:cNvSpPr/>
            <p:nvPr/>
          </p:nvSpPr>
          <p:spPr>
            <a:xfrm>
              <a:off x="1032806" y="515092"/>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5" y="4208"/>
                    <a:pt x="20423" y="0"/>
                  </a:cubicBezTo>
                  <a:lnTo>
                    <a:pt x="21600" y="3929"/>
                  </a:lnTo>
                  <a:cubicBezTo>
                    <a:pt x="13323" y="6857"/>
                    <a:pt x="6282"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5" name="Vrije vorm: vorm 128"/>
            <p:cNvSpPr/>
            <p:nvPr/>
          </p:nvSpPr>
          <p:spPr>
            <a:xfrm>
              <a:off x="1066346" y="580956"/>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3"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6" name="Vrije vorm: vorm 129"/>
            <p:cNvSpPr/>
            <p:nvPr/>
          </p:nvSpPr>
          <p:spPr>
            <a:xfrm>
              <a:off x="1099889" y="646821"/>
              <a:ext cx="131862" cy="77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9"/>
                    <a:pt x="20423" y="0"/>
                  </a:cubicBezTo>
                  <a:lnTo>
                    <a:pt x="21600" y="3928"/>
                  </a:lnTo>
                  <a:cubicBezTo>
                    <a:pt x="13324" y="6857"/>
                    <a:pt x="6282" y="12277"/>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7" name="Vrije vorm: vorm 130"/>
            <p:cNvSpPr/>
            <p:nvPr/>
          </p:nvSpPr>
          <p:spPr>
            <a:xfrm>
              <a:off x="1133429" y="712688"/>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3"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8" name="Vrije vorm: vorm 131"/>
            <p:cNvSpPr/>
            <p:nvPr/>
          </p:nvSpPr>
          <p:spPr>
            <a:xfrm>
              <a:off x="1166971" y="778552"/>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3"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69" name="Vrije vorm: vorm 132"/>
            <p:cNvSpPr/>
            <p:nvPr/>
          </p:nvSpPr>
          <p:spPr>
            <a:xfrm>
              <a:off x="898129" y="571295"/>
              <a:ext cx="295666" cy="445735"/>
            </a:xfrm>
            <a:custGeom>
              <a:avLst/>
              <a:gdLst/>
              <a:ahLst/>
              <a:cxnLst>
                <a:cxn ang="0">
                  <a:pos x="wd2" y="hd2"/>
                </a:cxn>
                <a:cxn ang="5400000">
                  <a:pos x="wd2" y="hd2"/>
                </a:cxn>
                <a:cxn ang="10800000">
                  <a:pos x="wd2" y="hd2"/>
                </a:cxn>
                <a:cxn ang="16200000">
                  <a:pos x="wd2" y="hd2"/>
                </a:cxn>
              </a:cxnLst>
              <a:rect l="0" t="0" r="r" b="b"/>
              <a:pathLst>
                <a:path w="20244" h="20683" fill="norm" stroke="1" extrusionOk="0">
                  <a:moveTo>
                    <a:pt x="525" y="4723"/>
                  </a:moveTo>
                  <a:cubicBezTo>
                    <a:pt x="-678" y="3126"/>
                    <a:pt x="257" y="1171"/>
                    <a:pt x="2613" y="356"/>
                  </a:cubicBezTo>
                  <a:cubicBezTo>
                    <a:pt x="4969" y="-459"/>
                    <a:pt x="7854" y="175"/>
                    <a:pt x="9057" y="1771"/>
                  </a:cubicBezTo>
                  <a:cubicBezTo>
                    <a:pt x="9058" y="1773"/>
                    <a:pt x="9060" y="1775"/>
                    <a:pt x="9061" y="1777"/>
                  </a:cubicBezTo>
                  <a:lnTo>
                    <a:pt x="19724" y="15967"/>
                  </a:lnTo>
                  <a:cubicBezTo>
                    <a:pt x="20922" y="17565"/>
                    <a:pt x="19981" y="19519"/>
                    <a:pt x="17622" y="20330"/>
                  </a:cubicBezTo>
                  <a:cubicBezTo>
                    <a:pt x="15268" y="21141"/>
                    <a:pt x="12389" y="20507"/>
                    <a:pt x="11187" y="18912"/>
                  </a:cubicBezTo>
                  <a:close/>
                </a:path>
              </a:pathLst>
            </a:custGeom>
            <a:solidFill>
              <a:srgbClr val="FF6584"/>
            </a:solidFill>
            <a:ln w="12700" cap="flat">
              <a:noFill/>
              <a:miter lim="400000"/>
            </a:ln>
            <a:effectLst/>
          </p:spPr>
          <p:txBody>
            <a:bodyPr wrap="square" lIns="45719" tIns="45719" rIns="45719" bIns="45719" numCol="1" anchor="ctr">
              <a:noAutofit/>
            </a:bodyPr>
            <a:lstStyle/>
            <a:p>
              <a:pPr/>
            </a:p>
          </p:txBody>
        </p:sp>
        <p:sp>
          <p:nvSpPr>
            <p:cNvPr id="470" name="Vrije vorm: vorm 133"/>
            <p:cNvSpPr/>
            <p:nvPr/>
          </p:nvSpPr>
          <p:spPr>
            <a:xfrm>
              <a:off x="915972" y="629574"/>
              <a:ext cx="131861"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3"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71" name="Vrije vorm: vorm 134"/>
            <p:cNvSpPr/>
            <p:nvPr/>
          </p:nvSpPr>
          <p:spPr>
            <a:xfrm>
              <a:off x="949515" y="695438"/>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2"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72" name="Vrije vorm: vorm 135"/>
            <p:cNvSpPr/>
            <p:nvPr/>
          </p:nvSpPr>
          <p:spPr>
            <a:xfrm>
              <a:off x="983054" y="761302"/>
              <a:ext cx="131865" cy="77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9"/>
                    <a:pt x="20423" y="0"/>
                  </a:cubicBezTo>
                  <a:lnTo>
                    <a:pt x="21600" y="3928"/>
                  </a:lnTo>
                  <a:cubicBezTo>
                    <a:pt x="13324" y="6857"/>
                    <a:pt x="6283" y="12277"/>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73" name="Vrije vorm: vorm 136"/>
            <p:cNvSpPr/>
            <p:nvPr/>
          </p:nvSpPr>
          <p:spPr>
            <a:xfrm>
              <a:off x="1016597" y="827170"/>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6" y="4208"/>
                    <a:pt x="20423" y="0"/>
                  </a:cubicBezTo>
                  <a:lnTo>
                    <a:pt x="21600" y="3929"/>
                  </a:lnTo>
                  <a:cubicBezTo>
                    <a:pt x="13324" y="6857"/>
                    <a:pt x="6283"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74" name="Vrije vorm: vorm 137"/>
            <p:cNvSpPr/>
            <p:nvPr/>
          </p:nvSpPr>
          <p:spPr>
            <a:xfrm>
              <a:off x="1050140" y="893034"/>
              <a:ext cx="131862" cy="77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7" y="21600"/>
                  </a:moveTo>
                  <a:lnTo>
                    <a:pt x="0" y="17672"/>
                  </a:lnTo>
                  <a:cubicBezTo>
                    <a:pt x="5876" y="9914"/>
                    <a:pt x="12775" y="4208"/>
                    <a:pt x="20423" y="0"/>
                  </a:cubicBezTo>
                  <a:lnTo>
                    <a:pt x="21600" y="3929"/>
                  </a:lnTo>
                  <a:cubicBezTo>
                    <a:pt x="13323" y="6857"/>
                    <a:pt x="6282" y="12276"/>
                    <a:pt x="1177"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75" name="Vrije vorm: vorm 138"/>
            <p:cNvSpPr/>
            <p:nvPr/>
          </p:nvSpPr>
          <p:spPr>
            <a:xfrm>
              <a:off x="1352364" y="370599"/>
              <a:ext cx="546196" cy="530288"/>
            </a:xfrm>
            <a:custGeom>
              <a:avLst/>
              <a:gdLst/>
              <a:ahLst/>
              <a:cxnLst>
                <a:cxn ang="0">
                  <a:pos x="wd2" y="hd2"/>
                </a:cxn>
                <a:cxn ang="5400000">
                  <a:pos x="wd2" y="hd2"/>
                </a:cxn>
                <a:cxn ang="10800000">
                  <a:pos x="wd2" y="hd2"/>
                </a:cxn>
                <a:cxn ang="16200000">
                  <a:pos x="wd2" y="hd2"/>
                </a:cxn>
              </a:cxnLst>
              <a:rect l="0" t="0" r="r" b="b"/>
              <a:pathLst>
                <a:path w="21531" h="21247" fill="norm" stroke="1" extrusionOk="0">
                  <a:moveTo>
                    <a:pt x="17679" y="17066"/>
                  </a:moveTo>
                  <a:lnTo>
                    <a:pt x="17699" y="17066"/>
                  </a:lnTo>
                  <a:cubicBezTo>
                    <a:pt x="19052" y="17077"/>
                    <a:pt x="20274" y="16246"/>
                    <a:pt x="20778" y="14969"/>
                  </a:cubicBezTo>
                  <a:cubicBezTo>
                    <a:pt x="21285" y="13667"/>
                    <a:pt x="21541" y="12277"/>
                    <a:pt x="21531" y="10876"/>
                  </a:cubicBezTo>
                  <a:cubicBezTo>
                    <a:pt x="21497" y="4947"/>
                    <a:pt x="16751" y="84"/>
                    <a:pt x="10918" y="2"/>
                  </a:cubicBezTo>
                  <a:cubicBezTo>
                    <a:pt x="4972" y="-83"/>
                    <a:pt x="85" y="4748"/>
                    <a:pt x="1" y="10791"/>
                  </a:cubicBezTo>
                  <a:cubicBezTo>
                    <a:pt x="-59" y="15188"/>
                    <a:pt x="2475" y="19194"/>
                    <a:pt x="6436" y="20963"/>
                  </a:cubicBezTo>
                  <a:cubicBezTo>
                    <a:pt x="7666" y="21517"/>
                    <a:pt x="9105" y="21246"/>
                    <a:pt x="10058" y="20281"/>
                  </a:cubicBezTo>
                  <a:cubicBezTo>
                    <a:pt x="12075" y="18219"/>
                    <a:pt x="14819" y="17062"/>
                    <a:pt x="17679" y="17066"/>
                  </a:cubicBezTo>
                  <a:close/>
                </a:path>
              </a:pathLst>
            </a:custGeom>
            <a:solidFill>
              <a:srgbClr val="E6E6E6"/>
            </a:solidFill>
            <a:ln w="12700" cap="flat">
              <a:noFill/>
              <a:miter lim="400000"/>
            </a:ln>
            <a:effectLst/>
          </p:spPr>
          <p:txBody>
            <a:bodyPr wrap="square" lIns="45719" tIns="45719" rIns="45719" bIns="45719" numCol="1" anchor="ctr">
              <a:noAutofit/>
            </a:bodyPr>
            <a:lstStyle/>
            <a:p>
              <a:pPr/>
            </a:p>
          </p:txBody>
        </p:sp>
        <p:sp>
          <p:nvSpPr>
            <p:cNvPr id="476" name="Vrije vorm: vorm 139"/>
            <p:cNvSpPr/>
            <p:nvPr/>
          </p:nvSpPr>
          <p:spPr>
            <a:xfrm>
              <a:off x="1570495" y="533663"/>
              <a:ext cx="180394" cy="180394"/>
            </a:xfrm>
            <a:prstGeom prst="ellipse">
              <a:avLst/>
            </a:prstGeom>
            <a:solidFill>
              <a:srgbClr val="F9A825"/>
            </a:solidFill>
            <a:ln w="12700" cap="flat">
              <a:noFill/>
              <a:miter lim="400000"/>
            </a:ln>
            <a:effectLst/>
          </p:spPr>
          <p:txBody>
            <a:bodyPr wrap="square" lIns="45719" tIns="45719" rIns="45719" bIns="45719" numCol="1" anchor="ctr">
              <a:noAutofit/>
            </a:bodyPr>
            <a:lstStyle/>
            <a:p>
              <a:pPr/>
            </a:p>
          </p:txBody>
        </p:sp>
        <p:sp>
          <p:nvSpPr>
            <p:cNvPr id="477" name="Vrije vorm: vorm 140"/>
            <p:cNvSpPr/>
            <p:nvPr/>
          </p:nvSpPr>
          <p:spPr>
            <a:xfrm>
              <a:off x="1454037" y="592465"/>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78" name="Vrije vorm: vorm 141"/>
            <p:cNvSpPr/>
            <p:nvPr/>
          </p:nvSpPr>
          <p:spPr>
            <a:xfrm>
              <a:off x="1103272" y="602488"/>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79" name="Vrije vorm: vorm 142"/>
            <p:cNvSpPr/>
            <p:nvPr/>
          </p:nvSpPr>
          <p:spPr>
            <a:xfrm>
              <a:off x="1510667" y="482344"/>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80" name="Vrije vorm: vorm 143"/>
            <p:cNvSpPr/>
            <p:nvPr/>
          </p:nvSpPr>
          <p:spPr>
            <a:xfrm>
              <a:off x="1510364" y="788616"/>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81" name="Vrije vorm: vorm 144"/>
            <p:cNvSpPr/>
            <p:nvPr/>
          </p:nvSpPr>
          <p:spPr>
            <a:xfrm>
              <a:off x="1720823" y="460401"/>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82" name="Vrije vorm: vorm 145"/>
            <p:cNvSpPr/>
            <p:nvPr/>
          </p:nvSpPr>
          <p:spPr>
            <a:xfrm>
              <a:off x="1034327" y="751035"/>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83" name="Vrije vorm: vorm 146"/>
            <p:cNvSpPr/>
            <p:nvPr/>
          </p:nvSpPr>
          <p:spPr>
            <a:xfrm>
              <a:off x="1111997" y="903868"/>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484" name="Vrije vorm: vorm 147"/>
            <p:cNvSpPr/>
            <p:nvPr/>
          </p:nvSpPr>
          <p:spPr>
            <a:xfrm>
              <a:off x="1570498" y="894448"/>
              <a:ext cx="80176" cy="80176"/>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85" name="Vrije vorm: vorm 148"/>
            <p:cNvSpPr/>
            <p:nvPr/>
          </p:nvSpPr>
          <p:spPr>
            <a:xfrm>
              <a:off x="1580361" y="936833"/>
              <a:ext cx="60135"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6764" y="21600"/>
                    <a:pt x="10800" y="21600"/>
                  </a:cubicBezTo>
                  <a:cubicBezTo>
                    <a:pt x="4836" y="21600"/>
                    <a:pt x="0" y="11930"/>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86" name="Vrije vorm: vorm 149"/>
            <p:cNvSpPr/>
            <p:nvPr/>
          </p:nvSpPr>
          <p:spPr>
            <a:xfrm>
              <a:off x="1580361" y="901755"/>
              <a:ext cx="60135" cy="30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6" y="0"/>
                    <a:pt x="10800" y="0"/>
                  </a:cubicBezTo>
                  <a:cubicBezTo>
                    <a:pt x="16764" y="0"/>
                    <a:pt x="21600" y="9671"/>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87" name="Vrije vorm: vorm 150"/>
            <p:cNvSpPr/>
            <p:nvPr/>
          </p:nvSpPr>
          <p:spPr>
            <a:xfrm>
              <a:off x="1589200" y="914406"/>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88" name="Vrije vorm: vorm 151"/>
            <p:cNvSpPr/>
            <p:nvPr/>
          </p:nvSpPr>
          <p:spPr>
            <a:xfrm>
              <a:off x="1604236" y="909394"/>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89" name="Vrije vorm: vorm 152"/>
            <p:cNvSpPr/>
            <p:nvPr/>
          </p:nvSpPr>
          <p:spPr>
            <a:xfrm>
              <a:off x="1604236" y="941967"/>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0" name="Vrije vorm: vorm 153"/>
            <p:cNvSpPr/>
            <p:nvPr/>
          </p:nvSpPr>
          <p:spPr>
            <a:xfrm>
              <a:off x="1619268" y="921923"/>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1" name="Vrije vorm: vorm 154"/>
            <p:cNvSpPr/>
            <p:nvPr/>
          </p:nvSpPr>
          <p:spPr>
            <a:xfrm>
              <a:off x="1616761" y="949484"/>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2" name="Vrije vorm: vorm 155"/>
            <p:cNvSpPr/>
            <p:nvPr/>
          </p:nvSpPr>
          <p:spPr>
            <a:xfrm>
              <a:off x="1586695" y="936955"/>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3" name="Vrije vorm: vorm 156"/>
            <p:cNvSpPr/>
            <p:nvPr/>
          </p:nvSpPr>
          <p:spPr>
            <a:xfrm>
              <a:off x="1650672" y="786715"/>
              <a:ext cx="80176" cy="80176"/>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4" name="Vrije vorm: vorm 157"/>
            <p:cNvSpPr/>
            <p:nvPr/>
          </p:nvSpPr>
          <p:spPr>
            <a:xfrm>
              <a:off x="1660535" y="829097"/>
              <a:ext cx="60135" cy="30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9"/>
                    <a:pt x="16764" y="21600"/>
                    <a:pt x="10800" y="21600"/>
                  </a:cubicBezTo>
                  <a:cubicBezTo>
                    <a:pt x="4836" y="21600"/>
                    <a:pt x="0" y="11929"/>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95" name="Vrije vorm: vorm 158"/>
            <p:cNvSpPr/>
            <p:nvPr/>
          </p:nvSpPr>
          <p:spPr>
            <a:xfrm>
              <a:off x="1660535" y="794023"/>
              <a:ext cx="60135"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0"/>
                    <a:pt x="4836" y="0"/>
                    <a:pt x="10800" y="0"/>
                  </a:cubicBezTo>
                  <a:cubicBezTo>
                    <a:pt x="16764" y="0"/>
                    <a:pt x="21600" y="9670"/>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496" name="Vrije vorm: vorm 159"/>
            <p:cNvSpPr/>
            <p:nvPr/>
          </p:nvSpPr>
          <p:spPr>
            <a:xfrm>
              <a:off x="1669375" y="806671"/>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7" name="Vrije vorm: vorm 160"/>
            <p:cNvSpPr/>
            <p:nvPr/>
          </p:nvSpPr>
          <p:spPr>
            <a:xfrm>
              <a:off x="1684410" y="801659"/>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8" name="Vrije vorm: vorm 161"/>
            <p:cNvSpPr/>
            <p:nvPr/>
          </p:nvSpPr>
          <p:spPr>
            <a:xfrm>
              <a:off x="1684410" y="834231"/>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499" name="Vrije vorm: vorm 162"/>
            <p:cNvSpPr/>
            <p:nvPr/>
          </p:nvSpPr>
          <p:spPr>
            <a:xfrm>
              <a:off x="1699443" y="814187"/>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00" name="Vrije vorm: vorm 163"/>
            <p:cNvSpPr/>
            <p:nvPr/>
          </p:nvSpPr>
          <p:spPr>
            <a:xfrm>
              <a:off x="1696935" y="841748"/>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01" name="Vrije vorm: vorm 164"/>
            <p:cNvSpPr/>
            <p:nvPr/>
          </p:nvSpPr>
          <p:spPr>
            <a:xfrm>
              <a:off x="1666870" y="829219"/>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02" name="Vrije vorm: vorm 165"/>
            <p:cNvSpPr/>
            <p:nvPr/>
          </p:nvSpPr>
          <p:spPr>
            <a:xfrm>
              <a:off x="1730847" y="841834"/>
              <a:ext cx="80176" cy="80176"/>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03" name="Vrije vorm: vorm 166"/>
            <p:cNvSpPr/>
            <p:nvPr/>
          </p:nvSpPr>
          <p:spPr>
            <a:xfrm>
              <a:off x="1740710" y="884219"/>
              <a:ext cx="60135"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6764" y="21600"/>
                    <a:pt x="10800" y="21600"/>
                  </a:cubicBezTo>
                  <a:cubicBezTo>
                    <a:pt x="4836" y="21600"/>
                    <a:pt x="0" y="11930"/>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04" name="Vrije vorm: vorm 167"/>
            <p:cNvSpPr/>
            <p:nvPr/>
          </p:nvSpPr>
          <p:spPr>
            <a:xfrm>
              <a:off x="1740710" y="849141"/>
              <a:ext cx="60135"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2"/>
                    <a:pt x="4836" y="0"/>
                    <a:pt x="10800" y="0"/>
                  </a:cubicBezTo>
                  <a:cubicBezTo>
                    <a:pt x="16764" y="0"/>
                    <a:pt x="21600" y="9672"/>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05" name="Vrije vorm: vorm 168"/>
            <p:cNvSpPr/>
            <p:nvPr/>
          </p:nvSpPr>
          <p:spPr>
            <a:xfrm>
              <a:off x="1749549" y="861792"/>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06" name="Vrije vorm: vorm 169"/>
            <p:cNvSpPr/>
            <p:nvPr/>
          </p:nvSpPr>
          <p:spPr>
            <a:xfrm>
              <a:off x="1764585" y="856780"/>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07" name="Vrije vorm: vorm 170"/>
            <p:cNvSpPr/>
            <p:nvPr/>
          </p:nvSpPr>
          <p:spPr>
            <a:xfrm>
              <a:off x="1764585" y="889353"/>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08" name="Vrije vorm: vorm 171"/>
            <p:cNvSpPr/>
            <p:nvPr/>
          </p:nvSpPr>
          <p:spPr>
            <a:xfrm>
              <a:off x="1779618" y="869309"/>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09" name="Vrije vorm: vorm 172"/>
            <p:cNvSpPr/>
            <p:nvPr/>
          </p:nvSpPr>
          <p:spPr>
            <a:xfrm>
              <a:off x="1777110" y="896869"/>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0" name="Vrije vorm: vorm 173"/>
            <p:cNvSpPr/>
            <p:nvPr/>
          </p:nvSpPr>
          <p:spPr>
            <a:xfrm>
              <a:off x="1747045" y="884341"/>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1" name="Vrije vorm: vorm 174"/>
            <p:cNvSpPr/>
            <p:nvPr/>
          </p:nvSpPr>
          <p:spPr>
            <a:xfrm>
              <a:off x="1530409" y="846846"/>
              <a:ext cx="80176" cy="80176"/>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2" name="Vrije vorm: vorm 175"/>
            <p:cNvSpPr/>
            <p:nvPr/>
          </p:nvSpPr>
          <p:spPr>
            <a:xfrm>
              <a:off x="1540275" y="889231"/>
              <a:ext cx="60131"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8"/>
                    <a:pt x="16765" y="21600"/>
                    <a:pt x="10800" y="21600"/>
                  </a:cubicBezTo>
                  <a:cubicBezTo>
                    <a:pt x="4835" y="21600"/>
                    <a:pt x="0" y="11928"/>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13" name="Vrije vorm: vorm 176"/>
            <p:cNvSpPr/>
            <p:nvPr/>
          </p:nvSpPr>
          <p:spPr>
            <a:xfrm>
              <a:off x="1540275" y="854153"/>
              <a:ext cx="60131"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0"/>
                    <a:pt x="4835" y="0"/>
                    <a:pt x="10800" y="0"/>
                  </a:cubicBezTo>
                  <a:cubicBezTo>
                    <a:pt x="16765" y="0"/>
                    <a:pt x="21600" y="9670"/>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14" name="Vrije vorm: vorm 177"/>
            <p:cNvSpPr/>
            <p:nvPr/>
          </p:nvSpPr>
          <p:spPr>
            <a:xfrm>
              <a:off x="1549114" y="866801"/>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5" name="Vrije vorm: vorm 178"/>
            <p:cNvSpPr/>
            <p:nvPr/>
          </p:nvSpPr>
          <p:spPr>
            <a:xfrm>
              <a:off x="1564147" y="861792"/>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6" name="Vrije vorm: vorm 179"/>
            <p:cNvSpPr/>
            <p:nvPr/>
          </p:nvSpPr>
          <p:spPr>
            <a:xfrm>
              <a:off x="1564147" y="894362"/>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7" name="Vrije vorm: vorm 180"/>
            <p:cNvSpPr/>
            <p:nvPr/>
          </p:nvSpPr>
          <p:spPr>
            <a:xfrm>
              <a:off x="1579179" y="874317"/>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8" name="Vrije vorm: vorm 181"/>
            <p:cNvSpPr/>
            <p:nvPr/>
          </p:nvSpPr>
          <p:spPr>
            <a:xfrm>
              <a:off x="1576675" y="901878"/>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19" name="Vrije vorm: vorm 182"/>
            <p:cNvSpPr/>
            <p:nvPr/>
          </p:nvSpPr>
          <p:spPr>
            <a:xfrm>
              <a:off x="1546610" y="889353"/>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0" name="Vrije vorm: vorm 183"/>
            <p:cNvSpPr/>
            <p:nvPr/>
          </p:nvSpPr>
          <p:spPr>
            <a:xfrm>
              <a:off x="1620604" y="864383"/>
              <a:ext cx="80176" cy="80176"/>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1" name="Vrije vorm: vorm 184"/>
            <p:cNvSpPr/>
            <p:nvPr/>
          </p:nvSpPr>
          <p:spPr>
            <a:xfrm>
              <a:off x="1630470" y="906767"/>
              <a:ext cx="60134"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6764" y="21600"/>
                    <a:pt x="10799" y="21600"/>
                  </a:cubicBezTo>
                  <a:cubicBezTo>
                    <a:pt x="4836" y="21600"/>
                    <a:pt x="0" y="11930"/>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22" name="Vrije vorm: vorm 185"/>
            <p:cNvSpPr/>
            <p:nvPr/>
          </p:nvSpPr>
          <p:spPr>
            <a:xfrm>
              <a:off x="1630470" y="871690"/>
              <a:ext cx="60134"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2"/>
                    <a:pt x="4836" y="0"/>
                    <a:pt x="10799" y="0"/>
                  </a:cubicBezTo>
                  <a:cubicBezTo>
                    <a:pt x="16764" y="0"/>
                    <a:pt x="21600" y="9672"/>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23" name="Vrije vorm: vorm 186"/>
            <p:cNvSpPr/>
            <p:nvPr/>
          </p:nvSpPr>
          <p:spPr>
            <a:xfrm>
              <a:off x="1639309" y="884341"/>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4" name="Vrije vorm: vorm 187"/>
            <p:cNvSpPr/>
            <p:nvPr/>
          </p:nvSpPr>
          <p:spPr>
            <a:xfrm>
              <a:off x="1654342" y="879329"/>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5" name="Vrije vorm: vorm 188"/>
            <p:cNvSpPr/>
            <p:nvPr/>
          </p:nvSpPr>
          <p:spPr>
            <a:xfrm>
              <a:off x="1654342" y="911902"/>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6" name="Vrije vorm: vorm 189"/>
            <p:cNvSpPr/>
            <p:nvPr/>
          </p:nvSpPr>
          <p:spPr>
            <a:xfrm>
              <a:off x="1669375" y="891857"/>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7" name="Vrije vorm: vorm 190"/>
            <p:cNvSpPr/>
            <p:nvPr/>
          </p:nvSpPr>
          <p:spPr>
            <a:xfrm>
              <a:off x="1666870" y="919418"/>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8" name="Vrije vorm: vorm 191"/>
            <p:cNvSpPr/>
            <p:nvPr/>
          </p:nvSpPr>
          <p:spPr>
            <a:xfrm>
              <a:off x="1636805" y="906890"/>
              <a:ext cx="12701" cy="12701"/>
            </a:xfrm>
            <a:prstGeom prst="ellipse">
              <a:avLst/>
            </a:prstGeom>
            <a:solidFill>
              <a:srgbClr val="565387"/>
            </a:solidFill>
            <a:ln w="12700" cap="flat">
              <a:noFill/>
              <a:miter lim="400000"/>
            </a:ln>
            <a:effectLst/>
          </p:spPr>
          <p:txBody>
            <a:bodyPr wrap="square" lIns="45719" tIns="45719" rIns="45719" bIns="45719" numCol="1" anchor="ctr">
              <a:noAutofit/>
            </a:bodyPr>
            <a:lstStyle/>
            <a:p>
              <a:pPr/>
            </a:p>
          </p:txBody>
        </p:sp>
        <p:sp>
          <p:nvSpPr>
            <p:cNvPr id="529" name="Vrije vorm: vorm 192"/>
            <p:cNvSpPr/>
            <p:nvPr/>
          </p:nvSpPr>
          <p:spPr>
            <a:xfrm>
              <a:off x="1683242" y="906976"/>
              <a:ext cx="80176" cy="80176"/>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0" name="Vrije vorm: vorm 193"/>
            <p:cNvSpPr/>
            <p:nvPr/>
          </p:nvSpPr>
          <p:spPr>
            <a:xfrm>
              <a:off x="1693108" y="949361"/>
              <a:ext cx="60131"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6765" y="21600"/>
                    <a:pt x="10800" y="21600"/>
                  </a:cubicBezTo>
                  <a:cubicBezTo>
                    <a:pt x="4835" y="21600"/>
                    <a:pt x="0" y="11930"/>
                    <a:pt x="0" y="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31" name="Vrije vorm: vorm 194"/>
            <p:cNvSpPr/>
            <p:nvPr/>
          </p:nvSpPr>
          <p:spPr>
            <a:xfrm>
              <a:off x="1693108" y="914284"/>
              <a:ext cx="60131" cy="3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0"/>
                    <a:pt x="4835" y="0"/>
                    <a:pt x="10800" y="0"/>
                  </a:cubicBezTo>
                  <a:cubicBezTo>
                    <a:pt x="16765" y="0"/>
                    <a:pt x="21600" y="9670"/>
                    <a:pt x="21600" y="216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32" name="Vrije vorm: vorm 195"/>
            <p:cNvSpPr/>
            <p:nvPr/>
          </p:nvSpPr>
          <p:spPr>
            <a:xfrm>
              <a:off x="1701947" y="926934"/>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3" name="Vrije vorm: vorm 196"/>
            <p:cNvSpPr/>
            <p:nvPr/>
          </p:nvSpPr>
          <p:spPr>
            <a:xfrm>
              <a:off x="1716980" y="921923"/>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4" name="Vrije vorm: vorm 197"/>
            <p:cNvSpPr/>
            <p:nvPr/>
          </p:nvSpPr>
          <p:spPr>
            <a:xfrm>
              <a:off x="1716980" y="954493"/>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5" name="Vrije vorm: vorm 198"/>
            <p:cNvSpPr/>
            <p:nvPr/>
          </p:nvSpPr>
          <p:spPr>
            <a:xfrm>
              <a:off x="1732012" y="934451"/>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6" name="Vrije vorm: vorm 199"/>
            <p:cNvSpPr/>
            <p:nvPr/>
          </p:nvSpPr>
          <p:spPr>
            <a:xfrm>
              <a:off x="1729508" y="962009"/>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7" name="Vrije vorm: vorm 200"/>
            <p:cNvSpPr/>
            <p:nvPr/>
          </p:nvSpPr>
          <p:spPr>
            <a:xfrm>
              <a:off x="1699443" y="949484"/>
              <a:ext cx="12701" cy="12701"/>
            </a:xfrm>
            <a:prstGeom prst="ellipse">
              <a:avLst/>
            </a:prstGeom>
            <a:solidFill>
              <a:srgbClr val="FF6584"/>
            </a:solidFill>
            <a:ln w="12700" cap="flat">
              <a:noFill/>
              <a:miter lim="400000"/>
            </a:ln>
            <a:effectLst/>
          </p:spPr>
          <p:txBody>
            <a:bodyPr wrap="square" lIns="45719" tIns="45719" rIns="45719" bIns="45719" numCol="1" anchor="ctr">
              <a:noAutofit/>
            </a:bodyPr>
            <a:lstStyle/>
            <a:p>
              <a:pPr/>
            </a:p>
          </p:txBody>
        </p:sp>
        <p:sp>
          <p:nvSpPr>
            <p:cNvPr id="538" name="Vrije vorm: vorm 201"/>
            <p:cNvSpPr/>
            <p:nvPr/>
          </p:nvSpPr>
          <p:spPr>
            <a:xfrm>
              <a:off x="1197181" y="783605"/>
              <a:ext cx="21252" cy="21252"/>
            </a:xfrm>
            <a:prstGeom prst="ellipse">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539" name="Vrije vorm: vorm 202"/>
            <p:cNvSpPr/>
            <p:nvPr/>
          </p:nvSpPr>
          <p:spPr>
            <a:xfrm>
              <a:off x="1241443" y="1072833"/>
              <a:ext cx="264966" cy="107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3" y="21600"/>
                  </a:moveTo>
                  <a:lnTo>
                    <a:pt x="0" y="7325"/>
                  </a:lnTo>
                  <a:lnTo>
                    <a:pt x="797" y="0"/>
                  </a:lnTo>
                  <a:lnTo>
                    <a:pt x="21600" y="14276"/>
                  </a:lnTo>
                  <a:lnTo>
                    <a:pt x="20803" y="21600"/>
                  </a:ln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0" name="Vrije vorm: vorm 203"/>
            <p:cNvSpPr/>
            <p:nvPr/>
          </p:nvSpPr>
          <p:spPr>
            <a:xfrm>
              <a:off x="1194519" y="1129930"/>
              <a:ext cx="264547" cy="50188"/>
            </a:xfrm>
            <a:custGeom>
              <a:avLst/>
              <a:gdLst/>
              <a:ahLst/>
              <a:cxnLst>
                <a:cxn ang="0">
                  <a:pos x="wd2" y="hd2"/>
                </a:cxn>
                <a:cxn ang="5400000">
                  <a:pos x="wd2" y="hd2"/>
                </a:cxn>
                <a:cxn ang="10800000">
                  <a:pos x="wd2" y="hd2"/>
                </a:cxn>
                <a:cxn ang="16200000">
                  <a:pos x="wd2" y="hd2"/>
                </a:cxn>
              </a:cxnLst>
              <a:rect l="0" t="0" r="r" b="b"/>
              <a:pathLst>
                <a:path w="21600" h="19938" fill="norm" stroke="1" extrusionOk="0">
                  <a:moveTo>
                    <a:pt x="21600" y="14953"/>
                  </a:moveTo>
                  <a:cubicBezTo>
                    <a:pt x="14465" y="21600"/>
                    <a:pt x="7135" y="21600"/>
                    <a:pt x="0" y="14953"/>
                  </a:cubicBezTo>
                  <a:lnTo>
                    <a:pt x="0" y="0"/>
                  </a:lnTo>
                  <a:cubicBezTo>
                    <a:pt x="7151" y="5767"/>
                    <a:pt x="14449" y="5767"/>
                    <a:pt x="21600"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1" name="Vrije vorm: vorm 204"/>
            <p:cNvSpPr/>
            <p:nvPr/>
          </p:nvSpPr>
          <p:spPr>
            <a:xfrm>
              <a:off x="1221716" y="1017008"/>
              <a:ext cx="264547" cy="50189"/>
            </a:xfrm>
            <a:custGeom>
              <a:avLst/>
              <a:gdLst/>
              <a:ahLst/>
              <a:cxnLst>
                <a:cxn ang="0">
                  <a:pos x="wd2" y="hd2"/>
                </a:cxn>
                <a:cxn ang="5400000">
                  <a:pos x="wd2" y="hd2"/>
                </a:cxn>
                <a:cxn ang="10800000">
                  <a:pos x="wd2" y="hd2"/>
                </a:cxn>
                <a:cxn ang="16200000">
                  <a:pos x="wd2" y="hd2"/>
                </a:cxn>
              </a:cxnLst>
              <a:rect l="0" t="0" r="r" b="b"/>
              <a:pathLst>
                <a:path w="21600" h="19939" fill="norm" stroke="1" extrusionOk="0">
                  <a:moveTo>
                    <a:pt x="21600" y="14954"/>
                  </a:moveTo>
                  <a:cubicBezTo>
                    <a:pt x="14465" y="21600"/>
                    <a:pt x="7135" y="21600"/>
                    <a:pt x="0" y="14954"/>
                  </a:cubicBezTo>
                  <a:lnTo>
                    <a:pt x="0" y="0"/>
                  </a:lnTo>
                  <a:cubicBezTo>
                    <a:pt x="7151" y="5767"/>
                    <a:pt x="14449" y="5767"/>
                    <a:pt x="21600"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2" name="Vrije vorm: vorm 205"/>
            <p:cNvSpPr/>
            <p:nvPr/>
          </p:nvSpPr>
          <p:spPr>
            <a:xfrm>
              <a:off x="1313194" y="1062177"/>
              <a:ext cx="264547" cy="50188"/>
            </a:xfrm>
            <a:custGeom>
              <a:avLst/>
              <a:gdLst/>
              <a:ahLst/>
              <a:cxnLst>
                <a:cxn ang="0">
                  <a:pos x="wd2" y="hd2"/>
                </a:cxn>
                <a:cxn ang="5400000">
                  <a:pos x="wd2" y="hd2"/>
                </a:cxn>
                <a:cxn ang="10800000">
                  <a:pos x="wd2" y="hd2"/>
                </a:cxn>
                <a:cxn ang="16200000">
                  <a:pos x="wd2" y="hd2"/>
                </a:cxn>
              </a:cxnLst>
              <a:rect l="0" t="0" r="r" b="b"/>
              <a:pathLst>
                <a:path w="21600" h="19938" fill="norm" stroke="1" extrusionOk="0">
                  <a:moveTo>
                    <a:pt x="21600" y="14953"/>
                  </a:moveTo>
                  <a:cubicBezTo>
                    <a:pt x="14465" y="21600"/>
                    <a:pt x="7135" y="21600"/>
                    <a:pt x="0" y="14953"/>
                  </a:cubicBezTo>
                  <a:lnTo>
                    <a:pt x="0" y="0"/>
                  </a:lnTo>
                  <a:cubicBezTo>
                    <a:pt x="7151" y="5767"/>
                    <a:pt x="14449" y="5767"/>
                    <a:pt x="21600"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3" name="Vrije vorm: vorm 206"/>
            <p:cNvSpPr/>
            <p:nvPr/>
          </p:nvSpPr>
          <p:spPr>
            <a:xfrm>
              <a:off x="1335446" y="1104838"/>
              <a:ext cx="264547" cy="50186"/>
            </a:xfrm>
            <a:custGeom>
              <a:avLst/>
              <a:gdLst/>
              <a:ahLst/>
              <a:cxnLst>
                <a:cxn ang="0">
                  <a:pos x="wd2" y="hd2"/>
                </a:cxn>
                <a:cxn ang="5400000">
                  <a:pos x="wd2" y="hd2"/>
                </a:cxn>
                <a:cxn ang="10800000">
                  <a:pos x="wd2" y="hd2"/>
                </a:cxn>
                <a:cxn ang="16200000">
                  <a:pos x="wd2" y="hd2"/>
                </a:cxn>
              </a:cxnLst>
              <a:rect l="0" t="0" r="r" b="b"/>
              <a:pathLst>
                <a:path w="21600" h="19938" fill="norm" stroke="1" extrusionOk="0">
                  <a:moveTo>
                    <a:pt x="21600" y="14954"/>
                  </a:moveTo>
                  <a:cubicBezTo>
                    <a:pt x="14465" y="21600"/>
                    <a:pt x="7135" y="21600"/>
                    <a:pt x="0" y="14954"/>
                  </a:cubicBezTo>
                  <a:lnTo>
                    <a:pt x="0" y="0"/>
                  </a:lnTo>
                  <a:cubicBezTo>
                    <a:pt x="7151" y="5766"/>
                    <a:pt x="14449" y="5766"/>
                    <a:pt x="21600"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4" name="Vrije vorm: vorm 207"/>
            <p:cNvSpPr/>
            <p:nvPr/>
          </p:nvSpPr>
          <p:spPr>
            <a:xfrm>
              <a:off x="1410675" y="1161290"/>
              <a:ext cx="267052" cy="8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06"/>
                  </a:moveTo>
                  <a:lnTo>
                    <a:pt x="490" y="21600"/>
                  </a:lnTo>
                  <a:lnTo>
                    <a:pt x="0" y="11694"/>
                  </a:lnTo>
                  <a:lnTo>
                    <a:pt x="21110" y="0"/>
                  </a:lnTo>
                  <a:lnTo>
                    <a:pt x="21600" y="9906"/>
                  </a:ln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5" name="Vrije vorm: vorm 208"/>
            <p:cNvSpPr/>
            <p:nvPr/>
          </p:nvSpPr>
          <p:spPr>
            <a:xfrm>
              <a:off x="1382717" y="1168843"/>
              <a:ext cx="255867" cy="146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49"/>
                  </a:moveTo>
                  <a:cubicBezTo>
                    <a:pt x="15491" y="12749"/>
                    <a:pt x="8607" y="18364"/>
                    <a:pt x="1307" y="21600"/>
                  </a:cubicBezTo>
                  <a:lnTo>
                    <a:pt x="0" y="16551"/>
                  </a:lnTo>
                  <a:cubicBezTo>
                    <a:pt x="7235" y="13008"/>
                    <a:pt x="14091" y="7417"/>
                    <a:pt x="20293"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6" name="Vrije vorm: vorm 209"/>
            <p:cNvSpPr/>
            <p:nvPr/>
          </p:nvSpPr>
          <p:spPr>
            <a:xfrm>
              <a:off x="1360974" y="1054712"/>
              <a:ext cx="255867" cy="146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49"/>
                  </a:moveTo>
                  <a:cubicBezTo>
                    <a:pt x="15491" y="12749"/>
                    <a:pt x="8607" y="18364"/>
                    <a:pt x="1307" y="21600"/>
                  </a:cubicBezTo>
                  <a:lnTo>
                    <a:pt x="0" y="16551"/>
                  </a:lnTo>
                  <a:cubicBezTo>
                    <a:pt x="7235" y="13008"/>
                    <a:pt x="14091" y="7417"/>
                    <a:pt x="20293"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7" name="Vrije vorm: vorm 210"/>
            <p:cNvSpPr/>
            <p:nvPr/>
          </p:nvSpPr>
          <p:spPr>
            <a:xfrm>
              <a:off x="1462679" y="1056985"/>
              <a:ext cx="255864" cy="146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49"/>
                  </a:moveTo>
                  <a:cubicBezTo>
                    <a:pt x="15491" y="12749"/>
                    <a:pt x="8607" y="18364"/>
                    <a:pt x="1307" y="21600"/>
                  </a:cubicBezTo>
                  <a:lnTo>
                    <a:pt x="0" y="16551"/>
                  </a:lnTo>
                  <a:cubicBezTo>
                    <a:pt x="7236" y="13008"/>
                    <a:pt x="14090" y="7417"/>
                    <a:pt x="20293"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8" name="Vrije vorm: vorm 211"/>
            <p:cNvSpPr/>
            <p:nvPr/>
          </p:nvSpPr>
          <p:spPr>
            <a:xfrm>
              <a:off x="1500447" y="1086318"/>
              <a:ext cx="255867" cy="146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49"/>
                  </a:moveTo>
                  <a:cubicBezTo>
                    <a:pt x="15491" y="12749"/>
                    <a:pt x="8607" y="18364"/>
                    <a:pt x="1307" y="21600"/>
                  </a:cubicBezTo>
                  <a:lnTo>
                    <a:pt x="0" y="16551"/>
                  </a:lnTo>
                  <a:cubicBezTo>
                    <a:pt x="7235" y="13008"/>
                    <a:pt x="14090" y="7417"/>
                    <a:pt x="20293" y="0"/>
                  </a:cubicBezTo>
                  <a:close/>
                </a:path>
              </a:pathLst>
            </a:custGeom>
            <a:solidFill>
              <a:srgbClr val="F9A825"/>
            </a:solidFill>
            <a:ln w="12700" cap="flat">
              <a:noFill/>
              <a:miter lim="400000"/>
            </a:ln>
            <a:effectLst/>
          </p:spPr>
          <p:txBody>
            <a:bodyPr wrap="square" lIns="45719" tIns="45719" rIns="45719" bIns="45719" numCol="1" anchor="ctr">
              <a:noAutofit/>
            </a:bodyPr>
            <a:lstStyle/>
            <a:p>
              <a:pPr/>
            </a:p>
          </p:txBody>
        </p:sp>
        <p:sp>
          <p:nvSpPr>
            <p:cNvPr id="549" name="Vrije vorm: vorm 212"/>
            <p:cNvSpPr/>
            <p:nvPr/>
          </p:nvSpPr>
          <p:spPr>
            <a:xfrm>
              <a:off x="1427597" y="1047197"/>
              <a:ext cx="12701"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0" name="Vrije vorm: vorm 213"/>
            <p:cNvSpPr/>
            <p:nvPr/>
          </p:nvSpPr>
          <p:spPr>
            <a:xfrm>
              <a:off x="1465182" y="1265172"/>
              <a:ext cx="12701"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1" name="Vrije vorm: vorm 214"/>
            <p:cNvSpPr/>
            <p:nvPr/>
          </p:nvSpPr>
          <p:spPr>
            <a:xfrm>
              <a:off x="1264743" y="1047197"/>
              <a:ext cx="12701"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2" name="Vrije vorm: vorm 215"/>
            <p:cNvSpPr/>
            <p:nvPr/>
          </p:nvSpPr>
          <p:spPr>
            <a:xfrm>
              <a:off x="1555377" y="1202534"/>
              <a:ext cx="12701"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3" name="Vrije vorm: vorm 216"/>
            <p:cNvSpPr/>
            <p:nvPr/>
          </p:nvSpPr>
          <p:spPr>
            <a:xfrm>
              <a:off x="1562894" y="1129876"/>
              <a:ext cx="12701"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4" name="Vrije vorm: vorm 217"/>
            <p:cNvSpPr/>
            <p:nvPr/>
          </p:nvSpPr>
          <p:spPr>
            <a:xfrm rot="2049343">
              <a:off x="1350004" y="1088277"/>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5" name="Vrije vorm: vorm 218"/>
            <p:cNvSpPr/>
            <p:nvPr/>
          </p:nvSpPr>
          <p:spPr>
            <a:xfrm rot="2049343">
              <a:off x="1497823" y="1115840"/>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6" name="Vrije vorm: vorm 219"/>
            <p:cNvSpPr/>
            <p:nvPr/>
          </p:nvSpPr>
          <p:spPr>
            <a:xfrm rot="2049343">
              <a:off x="1317430" y="1163442"/>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7" name="Vrije vorm: vorm 220"/>
            <p:cNvSpPr/>
            <p:nvPr/>
          </p:nvSpPr>
          <p:spPr>
            <a:xfrm rot="7449343">
              <a:off x="1420437" y="1153666"/>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8" name="Vrije vorm: vorm 221"/>
            <p:cNvSpPr/>
            <p:nvPr/>
          </p:nvSpPr>
          <p:spPr>
            <a:xfrm rot="7449343">
              <a:off x="1488066" y="1171204"/>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59" name="Vrije vorm: vorm 222"/>
            <p:cNvSpPr/>
            <p:nvPr/>
          </p:nvSpPr>
          <p:spPr>
            <a:xfrm rot="7449341">
              <a:off x="1668500" y="1111068"/>
              <a:ext cx="17539" cy="12701"/>
            </a:xfrm>
            <a:prstGeom prst="rect">
              <a:avLst/>
            </a:prstGeom>
            <a:solidFill>
              <a:srgbClr val="00BF71"/>
            </a:solidFill>
            <a:ln w="12700" cap="flat">
              <a:noFill/>
              <a:miter lim="400000"/>
            </a:ln>
            <a:effectLst/>
          </p:spPr>
          <p:txBody>
            <a:bodyPr wrap="square" lIns="45719" tIns="45719" rIns="45719" bIns="45719" numCol="1" anchor="ctr">
              <a:noAutofit/>
            </a:bodyPr>
            <a:lstStyle/>
            <a:p>
              <a:pPr/>
            </a:p>
          </p:txBody>
        </p:sp>
        <p:sp>
          <p:nvSpPr>
            <p:cNvPr id="560" name="Vrije vorm: vorm 223"/>
            <p:cNvSpPr/>
            <p:nvPr/>
          </p:nvSpPr>
          <p:spPr>
            <a:xfrm>
              <a:off x="0" y="1554821"/>
              <a:ext cx="2862119"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grpSp>
      <p:sp>
        <p:nvSpPr>
          <p:cNvPr id="562" name="Cirkel: leeg 225"/>
          <p:cNvSpPr/>
          <p:nvPr/>
        </p:nvSpPr>
        <p:spPr>
          <a:xfrm>
            <a:off x="4202953" y="1742960"/>
            <a:ext cx="3432093" cy="339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79" y="10800"/>
                </a:moveTo>
                <a:cubicBezTo>
                  <a:pt x="1479" y="15939"/>
                  <a:pt x="5652" y="20104"/>
                  <a:pt x="10800" y="20104"/>
                </a:cubicBezTo>
                <a:cubicBezTo>
                  <a:pt x="15948" y="20104"/>
                  <a:pt x="20121" y="15939"/>
                  <a:pt x="20121" y="10800"/>
                </a:cubicBezTo>
                <a:cubicBezTo>
                  <a:pt x="20121" y="5661"/>
                  <a:pt x="15948" y="1496"/>
                  <a:pt x="10800" y="1496"/>
                </a:cubicBezTo>
                <a:cubicBezTo>
                  <a:pt x="5652" y="1496"/>
                  <a:pt x="1479" y="5661"/>
                  <a:pt x="1479" y="10800"/>
                </a:cubicBezTo>
                <a:close/>
              </a:path>
            </a:pathLst>
          </a:custGeom>
          <a:solidFill>
            <a:srgbClr val="4CAF6D">
              <a:alpha val="40000"/>
            </a:srgbClr>
          </a:solidFill>
          <a:ln w="12700">
            <a:solidFill>
              <a:srgbClr val="7030A0"/>
            </a:solidFill>
            <a:miter/>
          </a:ln>
        </p:spPr>
        <p:txBody>
          <a:bodyPr lIns="45719" rIns="45719" anchor="ctr"/>
          <a:lstStyle/>
          <a:p>
            <a:pPr algn="ctr"/>
          </a:p>
        </p:txBody>
      </p:sp>
      <p:grpSp>
        <p:nvGrpSpPr>
          <p:cNvPr id="597" name="Groep 268"/>
          <p:cNvGrpSpPr/>
          <p:nvPr/>
        </p:nvGrpSpPr>
        <p:grpSpPr>
          <a:xfrm>
            <a:off x="4594733" y="5490628"/>
            <a:ext cx="2909578" cy="1494381"/>
            <a:chOff x="0" y="0"/>
            <a:chExt cx="2909576" cy="1494380"/>
          </a:xfrm>
        </p:grpSpPr>
        <p:pic>
          <p:nvPicPr>
            <p:cNvPr id="563" name="Graphic 227" descr="Graphic 227"/>
            <p:cNvPicPr>
              <a:picLocks noChangeAspect="1"/>
            </p:cNvPicPr>
            <p:nvPr/>
          </p:nvPicPr>
          <p:blipFill>
            <a:blip r:embed="rId6">
              <a:extLst/>
            </a:blip>
            <a:stretch>
              <a:fillRect/>
            </a:stretch>
          </p:blipFill>
          <p:spPr>
            <a:xfrm>
              <a:off x="1388102" y="407613"/>
              <a:ext cx="1521475" cy="1086768"/>
            </a:xfrm>
            <a:prstGeom prst="rect">
              <a:avLst/>
            </a:prstGeom>
            <a:ln w="12700" cap="flat">
              <a:noFill/>
              <a:miter lim="400000"/>
            </a:ln>
            <a:effectLst/>
          </p:spPr>
        </p:pic>
        <p:sp>
          <p:nvSpPr>
            <p:cNvPr id="564" name="Vrije vorm: vorm 231"/>
            <p:cNvSpPr/>
            <p:nvPr/>
          </p:nvSpPr>
          <p:spPr>
            <a:xfrm>
              <a:off x="0" y="1223061"/>
              <a:ext cx="2208947" cy="1270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565" name="Vrije vorm: vorm 232"/>
            <p:cNvSpPr/>
            <p:nvPr/>
          </p:nvSpPr>
          <p:spPr>
            <a:xfrm rot="10800000">
              <a:off x="1252591" y="165003"/>
              <a:ext cx="126341" cy="184121"/>
            </a:xfrm>
            <a:prstGeom prst="rect">
              <a:avLst/>
            </a:prstGeom>
            <a:solidFill>
              <a:srgbClr val="2F2E41"/>
            </a:solidFill>
            <a:ln w="12700" cap="flat">
              <a:noFill/>
              <a:miter lim="400000"/>
            </a:ln>
            <a:effectLst/>
          </p:spPr>
          <p:txBody>
            <a:bodyPr wrap="square" lIns="45719" tIns="45719" rIns="45719" bIns="45719" numCol="1" anchor="ctr">
              <a:noAutofit/>
            </a:bodyPr>
            <a:lstStyle/>
            <a:p>
              <a:pPr/>
            </a:p>
          </p:txBody>
        </p:sp>
        <p:sp>
          <p:nvSpPr>
            <p:cNvPr id="566" name="Vrije vorm: vorm 233"/>
            <p:cNvSpPr/>
            <p:nvPr/>
          </p:nvSpPr>
          <p:spPr>
            <a:xfrm>
              <a:off x="1259719" y="249657"/>
              <a:ext cx="137993" cy="177790"/>
            </a:xfrm>
            <a:custGeom>
              <a:avLst/>
              <a:gdLst/>
              <a:ahLst/>
              <a:cxnLst>
                <a:cxn ang="0">
                  <a:pos x="wd2" y="hd2"/>
                </a:cxn>
                <a:cxn ang="5400000">
                  <a:pos x="wd2" y="hd2"/>
                </a:cxn>
                <a:cxn ang="10800000">
                  <a:pos x="wd2" y="hd2"/>
                </a:cxn>
                <a:cxn ang="16200000">
                  <a:pos x="wd2" y="hd2"/>
                </a:cxn>
              </a:cxnLst>
              <a:rect l="0" t="0" r="r" b="b"/>
              <a:pathLst>
                <a:path w="18477" h="21600" fill="norm" stroke="1" extrusionOk="0">
                  <a:moveTo>
                    <a:pt x="12671" y="0"/>
                  </a:moveTo>
                  <a:cubicBezTo>
                    <a:pt x="12671" y="0"/>
                    <a:pt x="12034" y="11044"/>
                    <a:pt x="17662" y="11497"/>
                  </a:cubicBezTo>
                  <a:cubicBezTo>
                    <a:pt x="21600" y="11814"/>
                    <a:pt x="9983" y="21600"/>
                    <a:pt x="9983" y="21600"/>
                  </a:cubicBezTo>
                  <a:lnTo>
                    <a:pt x="0" y="9058"/>
                  </a:lnTo>
                  <a:cubicBezTo>
                    <a:pt x="0" y="9058"/>
                    <a:pt x="7483" y="9753"/>
                    <a:pt x="2688" y="2090"/>
                  </a:cubicBez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567" name="Vrije vorm: vorm 234"/>
            <p:cNvSpPr/>
            <p:nvPr/>
          </p:nvSpPr>
          <p:spPr>
            <a:xfrm>
              <a:off x="1259714" y="249659"/>
              <a:ext cx="138005" cy="177786"/>
            </a:xfrm>
            <a:custGeom>
              <a:avLst/>
              <a:gdLst/>
              <a:ahLst/>
              <a:cxnLst>
                <a:cxn ang="0">
                  <a:pos x="wd2" y="hd2"/>
                </a:cxn>
                <a:cxn ang="5400000">
                  <a:pos x="wd2" y="hd2"/>
                </a:cxn>
                <a:cxn ang="10800000">
                  <a:pos x="wd2" y="hd2"/>
                </a:cxn>
                <a:cxn ang="16200000">
                  <a:pos x="wd2" y="hd2"/>
                </a:cxn>
              </a:cxnLst>
              <a:rect l="0" t="0" r="r" b="b"/>
              <a:pathLst>
                <a:path w="21251" h="21600" fill="norm" stroke="1" extrusionOk="0">
                  <a:moveTo>
                    <a:pt x="0" y="9059"/>
                  </a:moveTo>
                  <a:lnTo>
                    <a:pt x="3628" y="13024"/>
                  </a:lnTo>
                  <a:lnTo>
                    <a:pt x="11482" y="21600"/>
                  </a:lnTo>
                  <a:cubicBezTo>
                    <a:pt x="11482" y="21600"/>
                    <a:pt x="18041" y="16794"/>
                    <a:pt x="20409" y="13811"/>
                  </a:cubicBezTo>
                  <a:cubicBezTo>
                    <a:pt x="21299" y="12688"/>
                    <a:pt x="21600" y="11823"/>
                    <a:pt x="20736" y="11568"/>
                  </a:cubicBezTo>
                  <a:cubicBezTo>
                    <a:pt x="20732" y="11566"/>
                    <a:pt x="20728" y="11565"/>
                    <a:pt x="20723" y="11565"/>
                  </a:cubicBezTo>
                  <a:cubicBezTo>
                    <a:pt x="20599" y="11529"/>
                    <a:pt x="20469" y="11506"/>
                    <a:pt x="20337" y="11498"/>
                  </a:cubicBezTo>
                  <a:cubicBezTo>
                    <a:pt x="20330" y="11497"/>
                    <a:pt x="20322" y="11496"/>
                    <a:pt x="20314" y="11496"/>
                  </a:cubicBezTo>
                  <a:cubicBezTo>
                    <a:pt x="19937" y="11470"/>
                    <a:pt x="19566" y="11404"/>
                    <a:pt x="19212" y="11299"/>
                  </a:cubicBezTo>
                  <a:cubicBezTo>
                    <a:pt x="13926" y="9741"/>
                    <a:pt x="14573" y="0"/>
                    <a:pt x="14573" y="0"/>
                  </a:cubicBezTo>
                  <a:lnTo>
                    <a:pt x="3091" y="2091"/>
                  </a:lnTo>
                  <a:cubicBezTo>
                    <a:pt x="6772" y="7203"/>
                    <a:pt x="4164" y="8597"/>
                    <a:pt x="2022" y="8956"/>
                  </a:cubicBezTo>
                  <a:cubicBezTo>
                    <a:pt x="1551" y="9033"/>
                    <a:pt x="1072" y="9073"/>
                    <a:pt x="592" y="9075"/>
                  </a:cubicBezTo>
                  <a:cubicBezTo>
                    <a:pt x="229" y="9077"/>
                    <a:pt x="0" y="9059"/>
                    <a:pt x="0" y="9059"/>
                  </a:cubicBezTo>
                  <a:close/>
                </a:path>
              </a:pathLst>
            </a:custGeom>
            <a:solidFill>
              <a:srgbClr val="000000">
                <a:alpha val="10000"/>
              </a:srgbClr>
            </a:solidFill>
            <a:ln w="12700" cap="flat">
              <a:noFill/>
              <a:miter lim="400000"/>
            </a:ln>
            <a:effectLst/>
          </p:spPr>
          <p:txBody>
            <a:bodyPr wrap="square" lIns="45719" tIns="45719" rIns="45719" bIns="45719" numCol="1" anchor="ctr">
              <a:noAutofit/>
            </a:bodyPr>
            <a:lstStyle/>
            <a:p>
              <a:pPr/>
            </a:p>
          </p:txBody>
        </p:sp>
        <p:sp>
          <p:nvSpPr>
            <p:cNvPr id="568" name="Vrije vorm: vorm 235"/>
            <p:cNvSpPr/>
            <p:nvPr/>
          </p:nvSpPr>
          <p:spPr>
            <a:xfrm>
              <a:off x="1234264" y="97756"/>
              <a:ext cx="158196" cy="154485"/>
            </a:xfrm>
            <a:custGeom>
              <a:avLst/>
              <a:gdLst/>
              <a:ahLst/>
              <a:cxnLst>
                <a:cxn ang="0">
                  <a:pos x="wd2" y="hd2"/>
                </a:cxn>
                <a:cxn ang="5400000">
                  <a:pos x="wd2" y="hd2"/>
                </a:cxn>
                <a:cxn ang="10800000">
                  <a:pos x="wd2" y="hd2"/>
                </a:cxn>
                <a:cxn ang="16200000">
                  <a:pos x="wd2" y="hd2"/>
                </a:cxn>
              </a:cxnLst>
              <a:rect l="0" t="0" r="r" b="b"/>
              <a:pathLst>
                <a:path w="19666" h="21569" fill="norm" stroke="1" extrusionOk="0">
                  <a:moveTo>
                    <a:pt x="439" y="10785"/>
                  </a:moveTo>
                  <a:cubicBezTo>
                    <a:pt x="2136" y="16428"/>
                    <a:pt x="4738" y="21569"/>
                    <a:pt x="10041" y="21569"/>
                  </a:cubicBezTo>
                  <a:cubicBezTo>
                    <a:pt x="15344" y="21569"/>
                    <a:pt x="19344" y="16731"/>
                    <a:pt x="19643" y="10785"/>
                  </a:cubicBezTo>
                  <a:cubicBezTo>
                    <a:pt x="20025" y="3186"/>
                    <a:pt x="15466" y="-31"/>
                    <a:pt x="10041" y="0"/>
                  </a:cubicBezTo>
                  <a:cubicBezTo>
                    <a:pt x="3632" y="38"/>
                    <a:pt x="-1575" y="4088"/>
                    <a:pt x="439" y="10785"/>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69" name="Vrije vorm: vorm 236"/>
            <p:cNvSpPr/>
            <p:nvPr/>
          </p:nvSpPr>
          <p:spPr>
            <a:xfrm>
              <a:off x="1318990" y="831771"/>
              <a:ext cx="101313" cy="349845"/>
            </a:xfrm>
            <a:custGeom>
              <a:avLst/>
              <a:gdLst/>
              <a:ahLst/>
              <a:cxnLst>
                <a:cxn ang="0">
                  <a:pos x="wd2" y="hd2"/>
                </a:cxn>
                <a:cxn ang="5400000">
                  <a:pos x="wd2" y="hd2"/>
                </a:cxn>
                <a:cxn ang="10800000">
                  <a:pos x="wd2" y="hd2"/>
                </a:cxn>
                <a:cxn ang="16200000">
                  <a:pos x="wd2" y="hd2"/>
                </a:cxn>
              </a:cxnLst>
              <a:rect l="0" t="0" r="r" b="b"/>
              <a:pathLst>
                <a:path w="19079" h="21600" fill="norm" stroke="1" extrusionOk="0">
                  <a:moveTo>
                    <a:pt x="19079" y="0"/>
                  </a:moveTo>
                  <a:lnTo>
                    <a:pt x="15299" y="8675"/>
                  </a:lnTo>
                  <a:cubicBezTo>
                    <a:pt x="15299" y="8675"/>
                    <a:pt x="18539" y="13987"/>
                    <a:pt x="16919" y="17705"/>
                  </a:cubicBezTo>
                  <a:lnTo>
                    <a:pt x="15299" y="21600"/>
                  </a:lnTo>
                  <a:lnTo>
                    <a:pt x="7739" y="21600"/>
                  </a:lnTo>
                  <a:lnTo>
                    <a:pt x="5579" y="17528"/>
                  </a:lnTo>
                  <a:cubicBezTo>
                    <a:pt x="5579" y="17528"/>
                    <a:pt x="3419" y="13279"/>
                    <a:pt x="3419" y="11331"/>
                  </a:cubicBezTo>
                  <a:cubicBezTo>
                    <a:pt x="3419" y="11331"/>
                    <a:pt x="-2521" y="2479"/>
                    <a:pt x="1259" y="708"/>
                  </a:cubicBez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570" name="Vrije vorm: vorm 237"/>
            <p:cNvSpPr/>
            <p:nvPr/>
          </p:nvSpPr>
          <p:spPr>
            <a:xfrm>
              <a:off x="1176559" y="823170"/>
              <a:ext cx="101313" cy="358446"/>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0" y="0"/>
                  </a:moveTo>
                  <a:lnTo>
                    <a:pt x="3780" y="8986"/>
                  </a:lnTo>
                  <a:cubicBezTo>
                    <a:pt x="3780" y="8986"/>
                    <a:pt x="540" y="14170"/>
                    <a:pt x="2160" y="17798"/>
                  </a:cubicBezTo>
                  <a:lnTo>
                    <a:pt x="3780" y="21600"/>
                  </a:lnTo>
                  <a:lnTo>
                    <a:pt x="11340" y="21600"/>
                  </a:lnTo>
                  <a:lnTo>
                    <a:pt x="13500" y="17626"/>
                  </a:lnTo>
                  <a:cubicBezTo>
                    <a:pt x="13500" y="17626"/>
                    <a:pt x="15660" y="13478"/>
                    <a:pt x="15660" y="11578"/>
                  </a:cubicBezTo>
                  <a:cubicBezTo>
                    <a:pt x="15660" y="11578"/>
                    <a:pt x="21600" y="2419"/>
                    <a:pt x="17820" y="691"/>
                  </a:cubicBez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571" name="Vrije vorm: vorm 238"/>
            <p:cNvSpPr/>
            <p:nvPr/>
          </p:nvSpPr>
          <p:spPr>
            <a:xfrm>
              <a:off x="1132766" y="1169914"/>
              <a:ext cx="118629" cy="149796"/>
            </a:xfrm>
            <a:custGeom>
              <a:avLst/>
              <a:gdLst/>
              <a:ahLst/>
              <a:cxnLst>
                <a:cxn ang="0">
                  <a:pos x="wd2" y="hd2"/>
                </a:cxn>
                <a:cxn ang="5400000">
                  <a:pos x="wd2" y="hd2"/>
                </a:cxn>
                <a:cxn ang="10800000">
                  <a:pos x="wd2" y="hd2"/>
                </a:cxn>
                <a:cxn ang="16200000">
                  <a:pos x="wd2" y="hd2"/>
                </a:cxn>
              </a:cxnLst>
              <a:rect l="0" t="0" r="r" b="b"/>
              <a:pathLst>
                <a:path w="18616" h="20515" fill="norm" stroke="1" extrusionOk="0">
                  <a:moveTo>
                    <a:pt x="13173" y="424"/>
                  </a:moveTo>
                  <a:cubicBezTo>
                    <a:pt x="13173" y="424"/>
                    <a:pt x="9573" y="-754"/>
                    <a:pt x="9123" y="817"/>
                  </a:cubicBezTo>
                  <a:cubicBezTo>
                    <a:pt x="8673" y="2388"/>
                    <a:pt x="7773" y="10635"/>
                    <a:pt x="7773" y="10635"/>
                  </a:cubicBezTo>
                  <a:cubicBezTo>
                    <a:pt x="7773" y="10635"/>
                    <a:pt x="5073" y="14169"/>
                    <a:pt x="3273" y="14562"/>
                  </a:cubicBezTo>
                  <a:cubicBezTo>
                    <a:pt x="1473" y="14955"/>
                    <a:pt x="-2577" y="20061"/>
                    <a:pt x="2373" y="20453"/>
                  </a:cubicBezTo>
                  <a:cubicBezTo>
                    <a:pt x="7323" y="20846"/>
                    <a:pt x="12273" y="19275"/>
                    <a:pt x="12273" y="18490"/>
                  </a:cubicBezTo>
                  <a:cubicBezTo>
                    <a:pt x="12273" y="17704"/>
                    <a:pt x="14073" y="17311"/>
                    <a:pt x="14973" y="17311"/>
                  </a:cubicBezTo>
                  <a:cubicBezTo>
                    <a:pt x="15873" y="17311"/>
                    <a:pt x="19023" y="16133"/>
                    <a:pt x="18573" y="14955"/>
                  </a:cubicBezTo>
                  <a:cubicBezTo>
                    <a:pt x="18123" y="13777"/>
                    <a:pt x="16773" y="31"/>
                    <a:pt x="16773" y="31"/>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72" name="Vrije vorm: vorm 239"/>
            <p:cNvSpPr/>
            <p:nvPr/>
          </p:nvSpPr>
          <p:spPr>
            <a:xfrm>
              <a:off x="1345468" y="1169914"/>
              <a:ext cx="118629" cy="149796"/>
            </a:xfrm>
            <a:custGeom>
              <a:avLst/>
              <a:gdLst/>
              <a:ahLst/>
              <a:cxnLst>
                <a:cxn ang="0">
                  <a:pos x="wd2" y="hd2"/>
                </a:cxn>
                <a:cxn ang="5400000">
                  <a:pos x="wd2" y="hd2"/>
                </a:cxn>
                <a:cxn ang="10800000">
                  <a:pos x="wd2" y="hd2"/>
                </a:cxn>
                <a:cxn ang="16200000">
                  <a:pos x="wd2" y="hd2"/>
                </a:cxn>
              </a:cxnLst>
              <a:rect l="0" t="0" r="r" b="b"/>
              <a:pathLst>
                <a:path w="18616" h="20515" fill="norm" stroke="1" extrusionOk="0">
                  <a:moveTo>
                    <a:pt x="5444" y="424"/>
                  </a:moveTo>
                  <a:cubicBezTo>
                    <a:pt x="5444" y="424"/>
                    <a:pt x="9044" y="-754"/>
                    <a:pt x="9494" y="817"/>
                  </a:cubicBezTo>
                  <a:cubicBezTo>
                    <a:pt x="9944" y="2388"/>
                    <a:pt x="10844" y="10635"/>
                    <a:pt x="10844" y="10635"/>
                  </a:cubicBezTo>
                  <a:cubicBezTo>
                    <a:pt x="10844" y="10635"/>
                    <a:pt x="13544" y="14169"/>
                    <a:pt x="15344" y="14562"/>
                  </a:cubicBezTo>
                  <a:cubicBezTo>
                    <a:pt x="17144" y="14955"/>
                    <a:pt x="21194" y="20061"/>
                    <a:pt x="16244" y="20453"/>
                  </a:cubicBezTo>
                  <a:cubicBezTo>
                    <a:pt x="11294" y="20846"/>
                    <a:pt x="6344" y="19275"/>
                    <a:pt x="6344" y="18490"/>
                  </a:cubicBezTo>
                  <a:cubicBezTo>
                    <a:pt x="6344" y="17704"/>
                    <a:pt x="4544" y="17311"/>
                    <a:pt x="3644" y="17311"/>
                  </a:cubicBezTo>
                  <a:cubicBezTo>
                    <a:pt x="2744" y="17311"/>
                    <a:pt x="-406" y="16133"/>
                    <a:pt x="44" y="14955"/>
                  </a:cubicBezTo>
                  <a:cubicBezTo>
                    <a:pt x="494" y="13777"/>
                    <a:pt x="1844" y="31"/>
                    <a:pt x="1844" y="31"/>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73" name="Vrije vorm: vorm 240"/>
            <p:cNvSpPr/>
            <p:nvPr/>
          </p:nvSpPr>
          <p:spPr>
            <a:xfrm>
              <a:off x="1251955" y="164530"/>
              <a:ext cx="118920" cy="118920"/>
            </a:xfrm>
            <a:prstGeom prst="ellipse">
              <a:avLst/>
            </a:prstGeom>
            <a:solidFill>
              <a:srgbClr val="FFB8B8"/>
            </a:solidFill>
            <a:ln w="12700" cap="flat">
              <a:noFill/>
              <a:miter lim="400000"/>
            </a:ln>
            <a:effectLst/>
          </p:spPr>
          <p:txBody>
            <a:bodyPr wrap="square" lIns="45719" tIns="45719" rIns="45719" bIns="45719" numCol="1" anchor="ctr">
              <a:noAutofit/>
            </a:bodyPr>
            <a:lstStyle/>
            <a:p>
              <a:pPr/>
            </a:p>
          </p:txBody>
        </p:sp>
        <p:sp>
          <p:nvSpPr>
            <p:cNvPr id="574" name="Vrije vorm: vorm 241"/>
            <p:cNvSpPr/>
            <p:nvPr/>
          </p:nvSpPr>
          <p:spPr>
            <a:xfrm>
              <a:off x="1004427" y="314739"/>
              <a:ext cx="280370" cy="258117"/>
            </a:xfrm>
            <a:custGeom>
              <a:avLst/>
              <a:gdLst/>
              <a:ahLst/>
              <a:cxnLst>
                <a:cxn ang="0">
                  <a:pos x="wd2" y="hd2"/>
                </a:cxn>
                <a:cxn ang="5400000">
                  <a:pos x="wd2" y="hd2"/>
                </a:cxn>
                <a:cxn ang="10800000">
                  <a:pos x="wd2" y="hd2"/>
                </a:cxn>
                <a:cxn ang="16200000">
                  <a:pos x="wd2" y="hd2"/>
                </a:cxn>
              </a:cxnLst>
              <a:rect l="0" t="0" r="r" b="b"/>
              <a:pathLst>
                <a:path w="20646" h="18898" fill="norm" stroke="1" extrusionOk="0">
                  <a:moveTo>
                    <a:pt x="6129" y="17279"/>
                  </a:moveTo>
                  <a:cubicBezTo>
                    <a:pt x="6129" y="17279"/>
                    <a:pt x="14998" y="21058"/>
                    <a:pt x="15842" y="17069"/>
                  </a:cubicBezTo>
                  <a:cubicBezTo>
                    <a:pt x="16362" y="14576"/>
                    <a:pt x="16714" y="12051"/>
                    <a:pt x="16898" y="9511"/>
                  </a:cubicBezTo>
                  <a:cubicBezTo>
                    <a:pt x="16899" y="9511"/>
                    <a:pt x="16900" y="9510"/>
                    <a:pt x="16901" y="9510"/>
                  </a:cubicBezTo>
                  <a:cubicBezTo>
                    <a:pt x="17025" y="9435"/>
                    <a:pt x="21394" y="6769"/>
                    <a:pt x="20534" y="3083"/>
                  </a:cubicBezTo>
                  <a:cubicBezTo>
                    <a:pt x="20333" y="2285"/>
                    <a:pt x="19957" y="1541"/>
                    <a:pt x="19432" y="904"/>
                  </a:cubicBezTo>
                  <a:cubicBezTo>
                    <a:pt x="19432" y="904"/>
                    <a:pt x="19303" y="820"/>
                    <a:pt x="19082" y="704"/>
                  </a:cubicBezTo>
                  <a:cubicBezTo>
                    <a:pt x="18823" y="566"/>
                    <a:pt x="18556" y="445"/>
                    <a:pt x="18283" y="341"/>
                  </a:cubicBezTo>
                  <a:cubicBezTo>
                    <a:pt x="16792" y="-223"/>
                    <a:pt x="14312" y="-542"/>
                    <a:pt x="13732" y="3212"/>
                  </a:cubicBezTo>
                  <a:cubicBezTo>
                    <a:pt x="12887" y="8672"/>
                    <a:pt x="12887" y="14551"/>
                    <a:pt x="12887" y="14551"/>
                  </a:cubicBezTo>
                  <a:cubicBezTo>
                    <a:pt x="12887" y="14551"/>
                    <a:pt x="10353" y="16020"/>
                    <a:pt x="6974" y="14551"/>
                  </a:cubicBezTo>
                  <a:cubicBezTo>
                    <a:pt x="3595" y="13081"/>
                    <a:pt x="216" y="13921"/>
                    <a:pt x="5" y="15810"/>
                  </a:cubicBezTo>
                  <a:cubicBezTo>
                    <a:pt x="-206" y="17699"/>
                    <a:pt x="6129" y="17279"/>
                    <a:pt x="6129" y="17279"/>
                  </a:cubicBez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575" name="Vrije vorm: vorm 242"/>
            <p:cNvSpPr/>
            <p:nvPr/>
          </p:nvSpPr>
          <p:spPr>
            <a:xfrm>
              <a:off x="1391635" y="344277"/>
              <a:ext cx="185797" cy="450780"/>
            </a:xfrm>
            <a:custGeom>
              <a:avLst/>
              <a:gdLst/>
              <a:ahLst/>
              <a:cxnLst>
                <a:cxn ang="0">
                  <a:pos x="wd2" y="hd2"/>
                </a:cxn>
                <a:cxn ang="5400000">
                  <a:pos x="wd2" y="hd2"/>
                </a:cxn>
                <a:cxn ang="10800000">
                  <a:pos x="wd2" y="hd2"/>
                </a:cxn>
                <a:cxn ang="16200000">
                  <a:pos x="wd2" y="hd2"/>
                </a:cxn>
              </a:cxnLst>
              <a:rect l="0" t="0" r="r" b="b"/>
              <a:pathLst>
                <a:path w="18660" h="21222" fill="norm" stroke="1" extrusionOk="0">
                  <a:moveTo>
                    <a:pt x="0" y="0"/>
                  </a:moveTo>
                  <a:lnTo>
                    <a:pt x="62" y="897"/>
                  </a:lnTo>
                  <a:lnTo>
                    <a:pt x="749" y="11010"/>
                  </a:lnTo>
                  <a:lnTo>
                    <a:pt x="864" y="12690"/>
                  </a:lnTo>
                  <a:lnTo>
                    <a:pt x="10943" y="17956"/>
                  </a:lnTo>
                  <a:cubicBezTo>
                    <a:pt x="10943" y="17956"/>
                    <a:pt x="12959" y="20790"/>
                    <a:pt x="17280" y="21195"/>
                  </a:cubicBezTo>
                  <a:cubicBezTo>
                    <a:pt x="21600" y="21600"/>
                    <a:pt x="14399" y="17281"/>
                    <a:pt x="14399" y="17281"/>
                  </a:cubicBezTo>
                  <a:lnTo>
                    <a:pt x="4606" y="10530"/>
                  </a:lnTo>
                  <a:lnTo>
                    <a:pt x="4591" y="10303"/>
                  </a:lnTo>
                  <a:cubicBezTo>
                    <a:pt x="4481" y="8412"/>
                    <a:pt x="4817" y="6520"/>
                    <a:pt x="5594" y="4663"/>
                  </a:cubicBezTo>
                  <a:cubicBezTo>
                    <a:pt x="5881" y="3972"/>
                    <a:pt x="5937" y="3264"/>
                    <a:pt x="5758" y="2565"/>
                  </a:cubicBezTo>
                  <a:cubicBezTo>
                    <a:pt x="5357" y="1059"/>
                    <a:pt x="2714" y="406"/>
                    <a:pt x="1152" y="149"/>
                  </a:cubicBezTo>
                  <a:cubicBezTo>
                    <a:pt x="865" y="101"/>
                    <a:pt x="572" y="60"/>
                    <a:pt x="275" y="28"/>
                  </a:cubicBezTo>
                  <a:cubicBezTo>
                    <a:pt x="273" y="27"/>
                    <a:pt x="270" y="27"/>
                    <a:pt x="267" y="27"/>
                  </a:cubicBezTo>
                  <a:cubicBezTo>
                    <a:pt x="137" y="12"/>
                    <a:pt x="49" y="4"/>
                    <a:pt x="15" y="1"/>
                  </a:cubicBezTo>
                  <a:cubicBezTo>
                    <a:pt x="10" y="0"/>
                    <a:pt x="5" y="0"/>
                    <a:pt x="0" y="0"/>
                  </a:cubicBezTo>
                  <a:close/>
                </a:path>
              </a:pathLst>
            </a:custGeom>
            <a:solidFill>
              <a:srgbClr val="FFB8B8"/>
            </a:solidFill>
            <a:ln w="12700" cap="flat">
              <a:noFill/>
              <a:miter lim="400000"/>
            </a:ln>
            <a:effectLst/>
          </p:spPr>
          <p:txBody>
            <a:bodyPr wrap="square" lIns="45719" tIns="45719" rIns="45719" bIns="45719" numCol="1" anchor="ctr">
              <a:noAutofit/>
            </a:bodyPr>
            <a:lstStyle/>
            <a:p>
              <a:pPr/>
            </a:p>
          </p:txBody>
        </p:sp>
        <p:sp>
          <p:nvSpPr>
            <p:cNvPr id="576" name="Vrije vorm: vorm 243"/>
            <p:cNvSpPr/>
            <p:nvPr/>
          </p:nvSpPr>
          <p:spPr>
            <a:xfrm>
              <a:off x="1231036" y="319401"/>
              <a:ext cx="197246" cy="274170"/>
            </a:xfrm>
            <a:custGeom>
              <a:avLst/>
              <a:gdLst/>
              <a:ahLst/>
              <a:cxnLst>
                <a:cxn ang="0">
                  <a:pos x="wd2" y="hd2"/>
                </a:cxn>
                <a:cxn ang="5400000">
                  <a:pos x="wd2" y="hd2"/>
                </a:cxn>
                <a:cxn ang="10800000">
                  <a:pos x="wd2" y="hd2"/>
                </a:cxn>
                <a:cxn ang="16200000">
                  <a:pos x="wd2" y="hd2"/>
                </a:cxn>
              </a:cxnLst>
              <a:rect l="0" t="0" r="r" b="b"/>
              <a:pathLst>
                <a:path w="20353" h="20150" fill="norm" stroke="1" extrusionOk="0">
                  <a:moveTo>
                    <a:pt x="0" y="17002"/>
                  </a:moveTo>
                  <a:lnTo>
                    <a:pt x="0" y="17845"/>
                  </a:lnTo>
                  <a:cubicBezTo>
                    <a:pt x="4314" y="21600"/>
                    <a:pt x="13862" y="19826"/>
                    <a:pt x="17341" y="19016"/>
                  </a:cubicBezTo>
                  <a:cubicBezTo>
                    <a:pt x="18159" y="18826"/>
                    <a:pt x="18641" y="18688"/>
                    <a:pt x="18641" y="18688"/>
                  </a:cubicBezTo>
                  <a:cubicBezTo>
                    <a:pt x="18464" y="18424"/>
                    <a:pt x="18363" y="18137"/>
                    <a:pt x="18345" y="17845"/>
                  </a:cubicBezTo>
                  <a:lnTo>
                    <a:pt x="18345" y="15950"/>
                  </a:lnTo>
                  <a:cubicBezTo>
                    <a:pt x="18345" y="15318"/>
                    <a:pt x="18051" y="15739"/>
                    <a:pt x="17755" y="15528"/>
                  </a:cubicBezTo>
                  <a:cubicBezTo>
                    <a:pt x="17459" y="15318"/>
                    <a:pt x="18641" y="14053"/>
                    <a:pt x="18641" y="14053"/>
                  </a:cubicBezTo>
                  <a:cubicBezTo>
                    <a:pt x="21600" y="12788"/>
                    <a:pt x="19824" y="9205"/>
                    <a:pt x="19824" y="9205"/>
                  </a:cubicBezTo>
                  <a:lnTo>
                    <a:pt x="17755" y="6044"/>
                  </a:lnTo>
                  <a:lnTo>
                    <a:pt x="17755" y="2061"/>
                  </a:lnTo>
                  <a:cubicBezTo>
                    <a:pt x="17460" y="1986"/>
                    <a:pt x="17159" y="1922"/>
                    <a:pt x="16854" y="1872"/>
                  </a:cubicBezTo>
                  <a:cubicBezTo>
                    <a:pt x="16852" y="1871"/>
                    <a:pt x="16849" y="1870"/>
                    <a:pt x="16846" y="1870"/>
                  </a:cubicBezTo>
                  <a:cubicBezTo>
                    <a:pt x="16762" y="1848"/>
                    <a:pt x="16675" y="1835"/>
                    <a:pt x="16587" y="1830"/>
                  </a:cubicBezTo>
                  <a:cubicBezTo>
                    <a:pt x="16582" y="1829"/>
                    <a:pt x="16577" y="1828"/>
                    <a:pt x="16572" y="1828"/>
                  </a:cubicBezTo>
                  <a:cubicBezTo>
                    <a:pt x="16319" y="1813"/>
                    <a:pt x="16070" y="1773"/>
                    <a:pt x="15833" y="1710"/>
                  </a:cubicBezTo>
                  <a:cubicBezTo>
                    <a:pt x="15278" y="2525"/>
                    <a:pt x="14073" y="3597"/>
                    <a:pt x="11541" y="3725"/>
                  </a:cubicBezTo>
                  <a:cubicBezTo>
                    <a:pt x="8509" y="3880"/>
                    <a:pt x="5636" y="1552"/>
                    <a:pt x="4314" y="292"/>
                  </a:cubicBezTo>
                  <a:cubicBezTo>
                    <a:pt x="3999" y="339"/>
                    <a:pt x="3678" y="363"/>
                    <a:pt x="3356" y="364"/>
                  </a:cubicBezTo>
                  <a:cubicBezTo>
                    <a:pt x="2994" y="226"/>
                    <a:pt x="2619" y="104"/>
                    <a:pt x="2236" y="0"/>
                  </a:cubicBezTo>
                  <a:lnTo>
                    <a:pt x="3551" y="3936"/>
                  </a:lnTo>
                  <a:cubicBezTo>
                    <a:pt x="4715" y="6008"/>
                    <a:pt x="447" y="9096"/>
                    <a:pt x="300" y="9204"/>
                  </a:cubicBezTo>
                  <a:cubicBezTo>
                    <a:pt x="299" y="9204"/>
                    <a:pt x="297" y="9204"/>
                    <a:pt x="296" y="9205"/>
                  </a:cubicBezTo>
                  <a:lnTo>
                    <a:pt x="296" y="11524"/>
                  </a:lnTo>
                  <a:lnTo>
                    <a:pt x="592" y="14053"/>
                  </a:lnTo>
                  <a:lnTo>
                    <a:pt x="888" y="14685"/>
                  </a:lnTo>
                  <a:lnTo>
                    <a:pt x="296" y="15318"/>
                  </a:lnTo>
                  <a:lnTo>
                    <a:pt x="592" y="15950"/>
                  </a:lnTo>
                  <a:lnTo>
                    <a:pt x="296" y="16371"/>
                  </a:lnTo>
                  <a:cubicBezTo>
                    <a:pt x="0" y="16791"/>
                    <a:pt x="0" y="16582"/>
                    <a:pt x="0" y="17002"/>
                  </a:cubicBezTo>
                  <a:close/>
                </a:path>
              </a:pathLst>
            </a:custGeom>
            <a:solidFill>
              <a:srgbClr val="D0CDE1"/>
            </a:solidFill>
            <a:ln w="12700" cap="flat">
              <a:noFill/>
              <a:miter lim="400000"/>
            </a:ln>
            <a:effectLst/>
          </p:spPr>
          <p:txBody>
            <a:bodyPr wrap="square" lIns="45719" tIns="45719" rIns="45719" bIns="45719" numCol="1" anchor="ctr">
              <a:noAutofit/>
            </a:bodyPr>
            <a:lstStyle/>
            <a:p>
              <a:pPr/>
            </a:p>
          </p:txBody>
        </p:sp>
        <p:sp>
          <p:nvSpPr>
            <p:cNvPr id="577" name="Vrije vorm: vorm 244"/>
            <p:cNvSpPr/>
            <p:nvPr/>
          </p:nvSpPr>
          <p:spPr>
            <a:xfrm>
              <a:off x="1127810" y="558235"/>
              <a:ext cx="344826" cy="299289"/>
            </a:xfrm>
            <a:custGeom>
              <a:avLst/>
              <a:gdLst/>
              <a:ahLst/>
              <a:cxnLst>
                <a:cxn ang="0">
                  <a:pos x="wd2" y="hd2"/>
                </a:cxn>
                <a:cxn ang="5400000">
                  <a:pos x="wd2" y="hd2"/>
                </a:cxn>
                <a:cxn ang="10800000">
                  <a:pos x="wd2" y="hd2"/>
                </a:cxn>
                <a:cxn ang="16200000">
                  <a:pos x="wd2" y="hd2"/>
                </a:cxn>
              </a:cxnLst>
              <a:rect l="0" t="0" r="r" b="b"/>
              <a:pathLst>
                <a:path w="19099" h="20799" fill="norm" stroke="1" extrusionOk="0">
                  <a:moveTo>
                    <a:pt x="15406" y="875"/>
                  </a:moveTo>
                  <a:lnTo>
                    <a:pt x="15882" y="676"/>
                  </a:lnTo>
                  <a:cubicBezTo>
                    <a:pt x="15882" y="676"/>
                    <a:pt x="21600" y="18611"/>
                    <a:pt x="17788" y="19408"/>
                  </a:cubicBezTo>
                  <a:cubicBezTo>
                    <a:pt x="13976" y="20205"/>
                    <a:pt x="11118" y="21600"/>
                    <a:pt x="10482" y="20205"/>
                  </a:cubicBezTo>
                  <a:cubicBezTo>
                    <a:pt x="9847" y="18810"/>
                    <a:pt x="10165" y="13828"/>
                    <a:pt x="10165" y="13828"/>
                  </a:cubicBezTo>
                  <a:lnTo>
                    <a:pt x="9529" y="13629"/>
                  </a:lnTo>
                  <a:cubicBezTo>
                    <a:pt x="9529" y="13629"/>
                    <a:pt x="10641" y="21002"/>
                    <a:pt x="8418" y="20404"/>
                  </a:cubicBezTo>
                  <a:cubicBezTo>
                    <a:pt x="6194" y="19806"/>
                    <a:pt x="0" y="18810"/>
                    <a:pt x="0" y="18013"/>
                  </a:cubicBezTo>
                  <a:cubicBezTo>
                    <a:pt x="0" y="17216"/>
                    <a:pt x="5718" y="0"/>
                    <a:pt x="5718" y="0"/>
                  </a:cubicBezTo>
                  <a:cubicBezTo>
                    <a:pt x="5718" y="0"/>
                    <a:pt x="8100" y="1871"/>
                    <a:pt x="15406" y="875"/>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78" name="Vrije vorm: vorm 245"/>
            <p:cNvSpPr/>
            <p:nvPr/>
          </p:nvSpPr>
          <p:spPr>
            <a:xfrm>
              <a:off x="1284629" y="53180"/>
              <a:ext cx="60980" cy="60980"/>
            </a:xfrm>
            <a:prstGeom prst="ellipse">
              <a:avLst/>
            </a:prstGeom>
            <a:solidFill>
              <a:srgbClr val="2F2E41"/>
            </a:solidFill>
            <a:ln w="12700" cap="flat">
              <a:noFill/>
              <a:miter lim="400000"/>
            </a:ln>
            <a:effectLst/>
          </p:spPr>
          <p:txBody>
            <a:bodyPr wrap="square" lIns="45719" tIns="45719" rIns="45719" bIns="45719" numCol="1" anchor="ctr">
              <a:noAutofit/>
            </a:bodyPr>
            <a:lstStyle/>
            <a:p>
              <a:pPr/>
            </a:p>
          </p:txBody>
        </p:sp>
        <p:sp>
          <p:nvSpPr>
            <p:cNvPr id="579" name="Vrije vorm: vorm 246"/>
            <p:cNvSpPr/>
            <p:nvPr/>
          </p:nvSpPr>
          <p:spPr>
            <a:xfrm>
              <a:off x="1324186" y="36779"/>
              <a:ext cx="33540" cy="60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72" y="10800"/>
                  </a:moveTo>
                  <a:cubicBezTo>
                    <a:pt x="17672" y="5254"/>
                    <a:pt x="10033" y="609"/>
                    <a:pt x="0" y="54"/>
                  </a:cubicBezTo>
                  <a:cubicBezTo>
                    <a:pt x="646" y="19"/>
                    <a:pt x="1301" y="0"/>
                    <a:pt x="1963" y="0"/>
                  </a:cubicBezTo>
                  <a:cubicBezTo>
                    <a:pt x="12808" y="0"/>
                    <a:pt x="21600" y="4835"/>
                    <a:pt x="21600" y="10800"/>
                  </a:cubicBezTo>
                  <a:cubicBezTo>
                    <a:pt x="21600" y="16765"/>
                    <a:pt x="12808" y="21600"/>
                    <a:pt x="1963" y="21600"/>
                  </a:cubicBezTo>
                  <a:cubicBezTo>
                    <a:pt x="1301" y="21600"/>
                    <a:pt x="646" y="21581"/>
                    <a:pt x="0" y="21546"/>
                  </a:cubicBezTo>
                  <a:cubicBezTo>
                    <a:pt x="10033" y="20990"/>
                    <a:pt x="17672" y="16346"/>
                    <a:pt x="17672" y="10800"/>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80" name="Vrije vorm: vorm 247"/>
            <p:cNvSpPr/>
            <p:nvPr/>
          </p:nvSpPr>
          <p:spPr>
            <a:xfrm>
              <a:off x="1194454" y="141752"/>
              <a:ext cx="217635" cy="270089"/>
            </a:xfrm>
            <a:custGeom>
              <a:avLst/>
              <a:gdLst/>
              <a:ahLst/>
              <a:cxnLst>
                <a:cxn ang="0">
                  <a:pos x="wd2" y="hd2"/>
                </a:cxn>
                <a:cxn ang="5400000">
                  <a:pos x="wd2" y="hd2"/>
                </a:cxn>
                <a:cxn ang="10800000">
                  <a:pos x="wd2" y="hd2"/>
                </a:cxn>
                <a:cxn ang="16200000">
                  <a:pos x="wd2" y="hd2"/>
                </a:cxn>
              </a:cxnLst>
              <a:rect l="0" t="0" r="r" b="b"/>
              <a:pathLst>
                <a:path w="19029" h="21061" fill="norm" stroke="1" extrusionOk="0">
                  <a:moveTo>
                    <a:pt x="12690" y="432"/>
                  </a:moveTo>
                  <a:cubicBezTo>
                    <a:pt x="12690" y="432"/>
                    <a:pt x="12746" y="155"/>
                    <a:pt x="14923" y="884"/>
                  </a:cubicBezTo>
                  <a:cubicBezTo>
                    <a:pt x="17100" y="1612"/>
                    <a:pt x="18405" y="6985"/>
                    <a:pt x="17317" y="10140"/>
                  </a:cubicBezTo>
                  <a:cubicBezTo>
                    <a:pt x="16878" y="11411"/>
                    <a:pt x="17235" y="12328"/>
                    <a:pt x="17817" y="12969"/>
                  </a:cubicBezTo>
                  <a:cubicBezTo>
                    <a:pt x="20003" y="15376"/>
                    <a:pt x="19143" y="18992"/>
                    <a:pt x="15959" y="20229"/>
                  </a:cubicBezTo>
                  <a:cubicBezTo>
                    <a:pt x="15869" y="20264"/>
                    <a:pt x="15778" y="20299"/>
                    <a:pt x="15684" y="20333"/>
                  </a:cubicBezTo>
                  <a:lnTo>
                    <a:pt x="14323" y="21061"/>
                  </a:lnTo>
                  <a:cubicBezTo>
                    <a:pt x="14323" y="21061"/>
                    <a:pt x="16058" y="19026"/>
                    <a:pt x="15190" y="16422"/>
                  </a:cubicBezTo>
                  <a:cubicBezTo>
                    <a:pt x="14436" y="14203"/>
                    <a:pt x="14343" y="11848"/>
                    <a:pt x="14920" y="9588"/>
                  </a:cubicBezTo>
                  <a:cubicBezTo>
                    <a:pt x="15019" y="9207"/>
                    <a:pt x="15132" y="8814"/>
                    <a:pt x="15261" y="8413"/>
                  </a:cubicBezTo>
                  <a:cubicBezTo>
                    <a:pt x="16349" y="5015"/>
                    <a:pt x="15820" y="5407"/>
                    <a:pt x="12010" y="2009"/>
                  </a:cubicBezTo>
                  <a:cubicBezTo>
                    <a:pt x="12010" y="2009"/>
                    <a:pt x="9833" y="3466"/>
                    <a:pt x="7928" y="4194"/>
                  </a:cubicBezTo>
                  <a:cubicBezTo>
                    <a:pt x="6023" y="4922"/>
                    <a:pt x="4390" y="5650"/>
                    <a:pt x="5751" y="8077"/>
                  </a:cubicBezTo>
                  <a:cubicBezTo>
                    <a:pt x="7111" y="10504"/>
                    <a:pt x="10377" y="12688"/>
                    <a:pt x="8200" y="15843"/>
                  </a:cubicBezTo>
                  <a:cubicBezTo>
                    <a:pt x="6023" y="18998"/>
                    <a:pt x="5751" y="17785"/>
                    <a:pt x="6023" y="18998"/>
                  </a:cubicBezTo>
                  <a:lnTo>
                    <a:pt x="6295" y="20212"/>
                  </a:lnTo>
                  <a:lnTo>
                    <a:pt x="4662" y="18756"/>
                  </a:lnTo>
                  <a:lnTo>
                    <a:pt x="5751" y="20697"/>
                  </a:lnTo>
                  <a:cubicBezTo>
                    <a:pt x="5751" y="20697"/>
                    <a:pt x="2213" y="20697"/>
                    <a:pt x="1125" y="18270"/>
                  </a:cubicBezTo>
                  <a:lnTo>
                    <a:pt x="580" y="18756"/>
                  </a:lnTo>
                  <a:cubicBezTo>
                    <a:pt x="580" y="18756"/>
                    <a:pt x="-1597" y="15358"/>
                    <a:pt x="2485" y="12203"/>
                  </a:cubicBezTo>
                  <a:cubicBezTo>
                    <a:pt x="2485" y="12203"/>
                    <a:pt x="3846" y="11475"/>
                    <a:pt x="1941" y="9048"/>
                  </a:cubicBezTo>
                  <a:cubicBezTo>
                    <a:pt x="36" y="6620"/>
                    <a:pt x="1499" y="1403"/>
                    <a:pt x="3948" y="432"/>
                  </a:cubicBezTo>
                  <a:cubicBezTo>
                    <a:pt x="6397" y="-539"/>
                    <a:pt x="12690" y="432"/>
                    <a:pt x="12690" y="432"/>
                  </a:cubicBezTo>
                  <a:close/>
                </a:path>
              </a:pathLst>
            </a:custGeom>
            <a:solidFill>
              <a:srgbClr val="2F2E41"/>
            </a:solidFill>
            <a:ln w="12700" cap="flat">
              <a:noFill/>
              <a:miter lim="400000"/>
            </a:ln>
            <a:effectLst/>
          </p:spPr>
          <p:txBody>
            <a:bodyPr wrap="square" lIns="45719" tIns="45719" rIns="45719" bIns="45719" numCol="1" anchor="ctr">
              <a:noAutofit/>
            </a:bodyPr>
            <a:lstStyle/>
            <a:p>
              <a:pPr/>
            </a:p>
          </p:txBody>
        </p:sp>
        <p:sp>
          <p:nvSpPr>
            <p:cNvPr id="581" name="Vrije vorm: vorm 248"/>
            <p:cNvSpPr/>
            <p:nvPr/>
          </p:nvSpPr>
          <p:spPr>
            <a:xfrm>
              <a:off x="413787" y="0"/>
              <a:ext cx="620264" cy="123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985"/>
                  </a:moveTo>
                  <a:lnTo>
                    <a:pt x="21600" y="7433"/>
                  </a:lnTo>
                  <a:cubicBezTo>
                    <a:pt x="21600" y="7480"/>
                    <a:pt x="21524" y="7518"/>
                    <a:pt x="21431" y="7518"/>
                  </a:cubicBezTo>
                  <a:lnTo>
                    <a:pt x="21310" y="7518"/>
                  </a:lnTo>
                  <a:lnTo>
                    <a:pt x="21310" y="20270"/>
                  </a:lnTo>
                  <a:cubicBezTo>
                    <a:pt x="21310" y="21004"/>
                    <a:pt x="20128" y="21600"/>
                    <a:pt x="18669" y="21600"/>
                  </a:cubicBezTo>
                  <a:lnTo>
                    <a:pt x="2853" y="21600"/>
                  </a:lnTo>
                  <a:cubicBezTo>
                    <a:pt x="1395" y="21600"/>
                    <a:pt x="213" y="21004"/>
                    <a:pt x="213" y="20270"/>
                  </a:cubicBezTo>
                  <a:cubicBezTo>
                    <a:pt x="213" y="20270"/>
                    <a:pt x="213" y="20270"/>
                    <a:pt x="213" y="20270"/>
                  </a:cubicBezTo>
                  <a:lnTo>
                    <a:pt x="213" y="7965"/>
                  </a:lnTo>
                  <a:lnTo>
                    <a:pt x="126" y="7965"/>
                  </a:lnTo>
                  <a:cubicBezTo>
                    <a:pt x="60" y="7965"/>
                    <a:pt x="6" y="7939"/>
                    <a:pt x="6" y="7905"/>
                  </a:cubicBezTo>
                  <a:lnTo>
                    <a:pt x="6" y="6512"/>
                  </a:lnTo>
                  <a:cubicBezTo>
                    <a:pt x="6" y="6479"/>
                    <a:pt x="60" y="6452"/>
                    <a:pt x="126" y="6452"/>
                  </a:cubicBezTo>
                  <a:cubicBezTo>
                    <a:pt x="126" y="6452"/>
                    <a:pt x="126" y="6452"/>
                    <a:pt x="126" y="6452"/>
                  </a:cubicBezTo>
                  <a:lnTo>
                    <a:pt x="213" y="6452"/>
                  </a:lnTo>
                  <a:lnTo>
                    <a:pt x="213" y="5927"/>
                  </a:lnTo>
                  <a:lnTo>
                    <a:pt x="125" y="5927"/>
                  </a:lnTo>
                  <a:cubicBezTo>
                    <a:pt x="56" y="5927"/>
                    <a:pt x="0" y="5899"/>
                    <a:pt x="0" y="5864"/>
                  </a:cubicBezTo>
                  <a:lnTo>
                    <a:pt x="0" y="4490"/>
                  </a:lnTo>
                  <a:cubicBezTo>
                    <a:pt x="0" y="4455"/>
                    <a:pt x="56" y="4427"/>
                    <a:pt x="125" y="4427"/>
                  </a:cubicBezTo>
                  <a:lnTo>
                    <a:pt x="213" y="4427"/>
                  </a:lnTo>
                  <a:lnTo>
                    <a:pt x="213" y="3710"/>
                  </a:lnTo>
                  <a:lnTo>
                    <a:pt x="124" y="3710"/>
                  </a:lnTo>
                  <a:cubicBezTo>
                    <a:pt x="62" y="3710"/>
                    <a:pt x="13" y="3685"/>
                    <a:pt x="13" y="3655"/>
                  </a:cubicBezTo>
                  <a:cubicBezTo>
                    <a:pt x="13" y="3655"/>
                    <a:pt x="13" y="3655"/>
                    <a:pt x="13" y="3655"/>
                  </a:cubicBezTo>
                  <a:lnTo>
                    <a:pt x="13" y="2905"/>
                  </a:lnTo>
                  <a:cubicBezTo>
                    <a:pt x="13" y="2874"/>
                    <a:pt x="62" y="2849"/>
                    <a:pt x="124" y="2848"/>
                  </a:cubicBezTo>
                  <a:lnTo>
                    <a:pt x="213" y="2848"/>
                  </a:lnTo>
                  <a:lnTo>
                    <a:pt x="213" y="1330"/>
                  </a:lnTo>
                  <a:cubicBezTo>
                    <a:pt x="213" y="595"/>
                    <a:pt x="1395" y="0"/>
                    <a:pt x="2853" y="0"/>
                  </a:cubicBezTo>
                  <a:lnTo>
                    <a:pt x="18669" y="0"/>
                  </a:lnTo>
                  <a:cubicBezTo>
                    <a:pt x="20127" y="0"/>
                    <a:pt x="21310" y="595"/>
                    <a:pt x="21310" y="1330"/>
                  </a:cubicBezTo>
                  <a:lnTo>
                    <a:pt x="21310" y="4900"/>
                  </a:lnTo>
                  <a:lnTo>
                    <a:pt x="21431" y="4900"/>
                  </a:lnTo>
                  <a:cubicBezTo>
                    <a:pt x="21524" y="4900"/>
                    <a:pt x="21600" y="4938"/>
                    <a:pt x="21600" y="4985"/>
                  </a:cubicBez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582" name="Vrije vorm: vorm 249"/>
            <p:cNvSpPr/>
            <p:nvPr/>
          </p:nvSpPr>
          <p:spPr>
            <a:xfrm>
              <a:off x="665565" y="39029"/>
              <a:ext cx="84599" cy="17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21" y="0"/>
                  </a:moveTo>
                  <a:cubicBezTo>
                    <a:pt x="20983" y="0"/>
                    <a:pt x="21600" y="0"/>
                    <a:pt x="21600" y="0"/>
                  </a:cubicBezTo>
                  <a:lnTo>
                    <a:pt x="21600" y="21600"/>
                  </a:lnTo>
                  <a:cubicBezTo>
                    <a:pt x="21600" y="21600"/>
                    <a:pt x="20983" y="21600"/>
                    <a:pt x="20221" y="21600"/>
                  </a:cubicBezTo>
                  <a:lnTo>
                    <a:pt x="1379" y="21600"/>
                  </a:lnTo>
                  <a:cubicBezTo>
                    <a:pt x="617" y="21600"/>
                    <a:pt x="0" y="21600"/>
                    <a:pt x="0" y="21600"/>
                  </a:cubicBezTo>
                  <a:lnTo>
                    <a:pt x="0" y="0"/>
                  </a:lnTo>
                  <a:cubicBezTo>
                    <a:pt x="0" y="0"/>
                    <a:pt x="617" y="0"/>
                    <a:pt x="1379" y="0"/>
                  </a:cubicBezTo>
                  <a:close/>
                </a:path>
              </a:pathLst>
            </a:custGeom>
            <a:solidFill>
              <a:srgbClr val="E6E8EC"/>
            </a:solidFill>
            <a:ln w="12700" cap="flat">
              <a:noFill/>
              <a:miter lim="400000"/>
            </a:ln>
            <a:effectLst/>
          </p:spPr>
          <p:txBody>
            <a:bodyPr wrap="square" lIns="45719" tIns="45719" rIns="45719" bIns="45719" numCol="1" anchor="ctr">
              <a:noAutofit/>
            </a:bodyPr>
            <a:lstStyle/>
            <a:p>
              <a:pPr/>
            </a:p>
          </p:txBody>
        </p:sp>
        <p:sp>
          <p:nvSpPr>
            <p:cNvPr id="583" name="Vrije vorm: vorm 250"/>
            <p:cNvSpPr/>
            <p:nvPr/>
          </p:nvSpPr>
          <p:spPr>
            <a:xfrm>
              <a:off x="762956" y="37875"/>
              <a:ext cx="19488" cy="19488"/>
            </a:xfrm>
            <a:prstGeom prst="ellipse">
              <a:avLst/>
            </a:prstGeom>
            <a:solidFill>
              <a:srgbClr val="E6E8EC"/>
            </a:solidFill>
            <a:ln w="12700" cap="flat">
              <a:noFill/>
              <a:miter lim="400000"/>
            </a:ln>
            <a:effectLst/>
          </p:spPr>
          <p:txBody>
            <a:bodyPr wrap="square" lIns="45719" tIns="45719" rIns="45719" bIns="45719" numCol="1" anchor="ctr">
              <a:noAutofit/>
            </a:bodyPr>
            <a:lstStyle/>
            <a:p>
              <a:pPr/>
            </a:p>
          </p:txBody>
        </p:sp>
        <p:sp>
          <p:nvSpPr>
            <p:cNvPr id="584" name="Vrije vorm: vorm 251"/>
            <p:cNvSpPr/>
            <p:nvPr/>
          </p:nvSpPr>
          <p:spPr>
            <a:xfrm>
              <a:off x="458430" y="42699"/>
              <a:ext cx="530978" cy="1167069"/>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1600" y="891"/>
                  </a:moveTo>
                  <a:lnTo>
                    <a:pt x="21600" y="20709"/>
                  </a:lnTo>
                  <a:cubicBezTo>
                    <a:pt x="21600" y="21201"/>
                    <a:pt x="20723" y="21599"/>
                    <a:pt x="19643" y="21599"/>
                  </a:cubicBezTo>
                  <a:lnTo>
                    <a:pt x="1957" y="21599"/>
                  </a:lnTo>
                  <a:cubicBezTo>
                    <a:pt x="878" y="21600"/>
                    <a:pt x="2" y="21203"/>
                    <a:pt x="0" y="20712"/>
                  </a:cubicBezTo>
                  <a:cubicBezTo>
                    <a:pt x="0" y="20711"/>
                    <a:pt x="0" y="20710"/>
                    <a:pt x="0" y="20709"/>
                  </a:cubicBezTo>
                  <a:lnTo>
                    <a:pt x="0" y="891"/>
                  </a:lnTo>
                  <a:cubicBezTo>
                    <a:pt x="0" y="399"/>
                    <a:pt x="876" y="0"/>
                    <a:pt x="1957" y="0"/>
                  </a:cubicBezTo>
                  <a:cubicBezTo>
                    <a:pt x="1957" y="0"/>
                    <a:pt x="1957" y="0"/>
                    <a:pt x="1957" y="0"/>
                  </a:cubicBezTo>
                  <a:lnTo>
                    <a:pt x="4604" y="0"/>
                  </a:lnTo>
                  <a:lnTo>
                    <a:pt x="4604" y="155"/>
                  </a:lnTo>
                  <a:cubicBezTo>
                    <a:pt x="4604" y="560"/>
                    <a:pt x="5326" y="888"/>
                    <a:pt x="6216" y="888"/>
                  </a:cubicBezTo>
                  <a:lnTo>
                    <a:pt x="15210" y="888"/>
                  </a:lnTo>
                  <a:cubicBezTo>
                    <a:pt x="16100" y="888"/>
                    <a:pt x="16822" y="560"/>
                    <a:pt x="16822" y="155"/>
                  </a:cubicBezTo>
                  <a:lnTo>
                    <a:pt x="16822" y="0"/>
                  </a:lnTo>
                  <a:lnTo>
                    <a:pt x="19643" y="0"/>
                  </a:lnTo>
                  <a:cubicBezTo>
                    <a:pt x="20723" y="0"/>
                    <a:pt x="21600" y="398"/>
                    <a:pt x="21600" y="890"/>
                  </a:cubicBezTo>
                  <a:cubicBezTo>
                    <a:pt x="21600" y="890"/>
                    <a:pt x="21600" y="890"/>
                    <a:pt x="21600" y="891"/>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585" name="Vrije vorm: vorm 252"/>
            <p:cNvSpPr/>
            <p:nvPr/>
          </p:nvSpPr>
          <p:spPr>
            <a:xfrm>
              <a:off x="479733" y="393887"/>
              <a:ext cx="492847" cy="240051"/>
            </a:xfrm>
            <a:prstGeom prst="rect">
              <a:avLst/>
            </a:prstGeom>
            <a:solidFill>
              <a:srgbClr val="000000">
                <a:alpha val="20000"/>
              </a:srgbClr>
            </a:solidFill>
            <a:ln w="12700" cap="flat">
              <a:noFill/>
              <a:miter lim="400000"/>
            </a:ln>
            <a:effectLst/>
          </p:spPr>
          <p:txBody>
            <a:bodyPr wrap="square" lIns="45719" tIns="45719" rIns="45719" bIns="45719" numCol="1" anchor="ctr">
              <a:noAutofit/>
            </a:bodyPr>
            <a:lstStyle/>
            <a:p>
              <a:pPr/>
            </a:p>
          </p:txBody>
        </p:sp>
        <p:sp>
          <p:nvSpPr>
            <p:cNvPr id="586" name="Vrije vorm: vorm 254"/>
            <p:cNvSpPr/>
            <p:nvPr/>
          </p:nvSpPr>
          <p:spPr>
            <a:xfrm>
              <a:off x="479733" y="757741"/>
              <a:ext cx="492847" cy="24005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587" name="Vrije vorm: vorm 255"/>
            <p:cNvSpPr/>
            <p:nvPr/>
          </p:nvSpPr>
          <p:spPr>
            <a:xfrm>
              <a:off x="879108" y="131062"/>
              <a:ext cx="84974" cy="84974"/>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588" name="Vrije vorm: vorm 256"/>
            <p:cNvSpPr/>
            <p:nvPr/>
          </p:nvSpPr>
          <p:spPr>
            <a:xfrm>
              <a:off x="902475" y="154430"/>
              <a:ext cx="38239" cy="38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028"/>
                  </a:moveTo>
                  <a:lnTo>
                    <a:pt x="11571" y="10028"/>
                  </a:lnTo>
                  <a:lnTo>
                    <a:pt x="11571" y="0"/>
                  </a:lnTo>
                  <a:lnTo>
                    <a:pt x="10028" y="0"/>
                  </a:lnTo>
                  <a:lnTo>
                    <a:pt x="10028" y="10028"/>
                  </a:lnTo>
                  <a:lnTo>
                    <a:pt x="0" y="10028"/>
                  </a:lnTo>
                  <a:lnTo>
                    <a:pt x="0" y="11572"/>
                  </a:lnTo>
                  <a:lnTo>
                    <a:pt x="10028" y="11572"/>
                  </a:lnTo>
                  <a:lnTo>
                    <a:pt x="10028" y="21600"/>
                  </a:lnTo>
                  <a:lnTo>
                    <a:pt x="11571" y="21600"/>
                  </a:lnTo>
                  <a:lnTo>
                    <a:pt x="11571" y="11572"/>
                  </a:lnTo>
                  <a:lnTo>
                    <a:pt x="21600" y="11572"/>
                  </a:lnTo>
                  <a:lnTo>
                    <a:pt x="21600" y="10028"/>
                  </a:lnTo>
                  <a:close/>
                </a:path>
              </a:pathLst>
            </a:custGeom>
            <a:solidFill>
              <a:srgbClr val="3F3D56"/>
            </a:solidFill>
            <a:ln w="12700" cap="flat">
              <a:noFill/>
              <a:miter lim="400000"/>
            </a:ln>
            <a:effectLst/>
          </p:spPr>
          <p:txBody>
            <a:bodyPr wrap="square" lIns="45719" tIns="45719" rIns="45719" bIns="45719" numCol="1" anchor="ctr">
              <a:noAutofit/>
            </a:bodyPr>
            <a:lstStyle/>
            <a:p>
              <a:pPr/>
            </a:p>
          </p:txBody>
        </p:sp>
        <p:sp>
          <p:nvSpPr>
            <p:cNvPr id="589" name="Vrije vorm: vorm 260"/>
            <p:cNvSpPr/>
            <p:nvPr/>
          </p:nvSpPr>
          <p:spPr>
            <a:xfrm>
              <a:off x="674187" y="826953"/>
              <a:ext cx="75256" cy="172705"/>
            </a:xfrm>
            <a:custGeom>
              <a:avLst/>
              <a:gdLst/>
              <a:ahLst/>
              <a:cxnLst>
                <a:cxn ang="0">
                  <a:pos x="wd2" y="hd2"/>
                </a:cxn>
                <a:cxn ang="5400000">
                  <a:pos x="wd2" y="hd2"/>
                </a:cxn>
                <a:cxn ang="10800000">
                  <a:pos x="wd2" y="hd2"/>
                </a:cxn>
                <a:cxn ang="16200000">
                  <a:pos x="wd2" y="hd2"/>
                </a:cxn>
              </a:cxnLst>
              <a:rect l="0" t="0" r="r" b="b"/>
              <a:pathLst>
                <a:path w="17429" h="21600" fill="norm" stroke="1" extrusionOk="0">
                  <a:moveTo>
                    <a:pt x="902" y="11941"/>
                  </a:moveTo>
                  <a:cubicBezTo>
                    <a:pt x="3890" y="17906"/>
                    <a:pt x="14124" y="21600"/>
                    <a:pt x="14124" y="21600"/>
                  </a:cubicBezTo>
                  <a:cubicBezTo>
                    <a:pt x="14124" y="21600"/>
                    <a:pt x="19514" y="15624"/>
                    <a:pt x="16526" y="9659"/>
                  </a:cubicBezTo>
                  <a:cubicBezTo>
                    <a:pt x="13538" y="3694"/>
                    <a:pt x="3304" y="0"/>
                    <a:pt x="3304" y="0"/>
                  </a:cubicBezTo>
                  <a:cubicBezTo>
                    <a:pt x="3304" y="0"/>
                    <a:pt x="-2086" y="5976"/>
                    <a:pt x="902" y="11941"/>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590" name="Vrije vorm: vorm 261"/>
            <p:cNvSpPr/>
            <p:nvPr/>
          </p:nvSpPr>
          <p:spPr>
            <a:xfrm>
              <a:off x="608565" y="874821"/>
              <a:ext cx="128202" cy="12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07" y="6466"/>
                  </a:moveTo>
                  <a:cubicBezTo>
                    <a:pt x="20871" y="12431"/>
                    <a:pt x="21600" y="21600"/>
                    <a:pt x="21600" y="21600"/>
                  </a:cubicBezTo>
                  <a:cubicBezTo>
                    <a:pt x="21600" y="21600"/>
                    <a:pt x="12658" y="21098"/>
                    <a:pt x="6693" y="15134"/>
                  </a:cubicBezTo>
                  <a:cubicBezTo>
                    <a:pt x="729" y="9169"/>
                    <a:pt x="0" y="0"/>
                    <a:pt x="0" y="0"/>
                  </a:cubicBezTo>
                  <a:cubicBezTo>
                    <a:pt x="0" y="0"/>
                    <a:pt x="8942" y="501"/>
                    <a:pt x="14907" y="6466"/>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591" name="Vrije vorm: vorm 262"/>
            <p:cNvSpPr/>
            <p:nvPr/>
          </p:nvSpPr>
          <p:spPr>
            <a:xfrm>
              <a:off x="724092" y="826953"/>
              <a:ext cx="75254" cy="172705"/>
            </a:xfrm>
            <a:custGeom>
              <a:avLst/>
              <a:gdLst/>
              <a:ahLst/>
              <a:cxnLst>
                <a:cxn ang="0">
                  <a:pos x="wd2" y="hd2"/>
                </a:cxn>
                <a:cxn ang="5400000">
                  <a:pos x="wd2" y="hd2"/>
                </a:cxn>
                <a:cxn ang="10800000">
                  <a:pos x="wd2" y="hd2"/>
                </a:cxn>
                <a:cxn ang="16200000">
                  <a:pos x="wd2" y="hd2"/>
                </a:cxn>
              </a:cxnLst>
              <a:rect l="0" t="0" r="r" b="b"/>
              <a:pathLst>
                <a:path w="17429" h="21600" fill="norm" stroke="1" extrusionOk="0">
                  <a:moveTo>
                    <a:pt x="16526" y="11941"/>
                  </a:moveTo>
                  <a:cubicBezTo>
                    <a:pt x="13538" y="17906"/>
                    <a:pt x="3304" y="21600"/>
                    <a:pt x="3304" y="21600"/>
                  </a:cubicBezTo>
                  <a:cubicBezTo>
                    <a:pt x="3304" y="21600"/>
                    <a:pt x="-2086" y="15624"/>
                    <a:pt x="902" y="9659"/>
                  </a:cubicBezTo>
                  <a:cubicBezTo>
                    <a:pt x="3890" y="3694"/>
                    <a:pt x="14124" y="0"/>
                    <a:pt x="14124" y="0"/>
                  </a:cubicBezTo>
                  <a:cubicBezTo>
                    <a:pt x="14124" y="0"/>
                    <a:pt x="19514" y="5976"/>
                    <a:pt x="16526" y="11941"/>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592" name="Vrije vorm: vorm 263"/>
            <p:cNvSpPr/>
            <p:nvPr/>
          </p:nvSpPr>
          <p:spPr>
            <a:xfrm>
              <a:off x="736767" y="874821"/>
              <a:ext cx="128202" cy="12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3" y="6466"/>
                  </a:moveTo>
                  <a:cubicBezTo>
                    <a:pt x="728" y="12431"/>
                    <a:pt x="0" y="21600"/>
                    <a:pt x="0" y="21600"/>
                  </a:cubicBezTo>
                  <a:cubicBezTo>
                    <a:pt x="0" y="21600"/>
                    <a:pt x="8942" y="21098"/>
                    <a:pt x="14907" y="15134"/>
                  </a:cubicBezTo>
                  <a:cubicBezTo>
                    <a:pt x="20871" y="9169"/>
                    <a:pt x="21600" y="0"/>
                    <a:pt x="21600" y="0"/>
                  </a:cubicBezTo>
                  <a:cubicBezTo>
                    <a:pt x="21600" y="0"/>
                    <a:pt x="12658" y="501"/>
                    <a:pt x="6693" y="6466"/>
                  </a:cubicBezTo>
                  <a:close/>
                </a:path>
              </a:pathLst>
            </a:custGeom>
            <a:solidFill>
              <a:srgbClr val="4CAF6D"/>
            </a:solidFill>
            <a:ln w="12700" cap="flat">
              <a:noFill/>
              <a:miter lim="400000"/>
            </a:ln>
            <a:effectLst/>
          </p:spPr>
          <p:txBody>
            <a:bodyPr wrap="square" lIns="45719" tIns="45719" rIns="45719" bIns="45719" numCol="1" anchor="ctr">
              <a:noAutofit/>
            </a:bodyPr>
            <a:lstStyle/>
            <a:p>
              <a:pPr/>
            </a:p>
          </p:txBody>
        </p:sp>
        <p:sp>
          <p:nvSpPr>
            <p:cNvPr id="593" name="Vrije vorm: vorm 264"/>
            <p:cNvSpPr/>
            <p:nvPr/>
          </p:nvSpPr>
          <p:spPr>
            <a:xfrm>
              <a:off x="585949" y="355649"/>
              <a:ext cx="492847" cy="240051"/>
            </a:xfrm>
            <a:prstGeom prst="rect">
              <a:avLst/>
            </a:prstGeom>
            <a:solidFill>
              <a:srgbClr val="3F3D56"/>
            </a:solidFill>
            <a:ln w="12700" cap="flat">
              <a:noFill/>
              <a:miter lim="400000"/>
            </a:ln>
            <a:effectLst/>
          </p:spPr>
          <p:txBody>
            <a:bodyPr wrap="square" lIns="45719" tIns="45719" rIns="45719" bIns="45719" numCol="1" anchor="ctr">
              <a:noAutofit/>
            </a:bodyPr>
            <a:lstStyle/>
            <a:p>
              <a:pPr/>
            </a:p>
          </p:txBody>
        </p:sp>
        <p:sp>
          <p:nvSpPr>
            <p:cNvPr id="594" name="Vrije vorm: vorm 265"/>
            <p:cNvSpPr/>
            <p:nvPr/>
          </p:nvSpPr>
          <p:spPr>
            <a:xfrm>
              <a:off x="826335" y="437954"/>
              <a:ext cx="12701" cy="158075"/>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595" name="Vrije vorm: vorm 266"/>
            <p:cNvSpPr/>
            <p:nvPr/>
          </p:nvSpPr>
          <p:spPr>
            <a:xfrm>
              <a:off x="810331" y="417723"/>
              <a:ext cx="44709" cy="44709"/>
            </a:xfrm>
            <a:prstGeom prst="ellipse">
              <a:avLst/>
            </a:prstGeom>
            <a:solidFill>
              <a:srgbClr val="4CAF6D"/>
            </a:solidFill>
            <a:ln w="12700" cap="flat">
              <a:noFill/>
              <a:miter lim="400000"/>
            </a:ln>
            <a:effectLst/>
          </p:spPr>
          <p:txBody>
            <a:bodyPr wrap="square" lIns="45719" tIns="45719" rIns="45719" bIns="45719" numCol="1" anchor="ctr">
              <a:noAutofit/>
            </a:bodyPr>
            <a:lstStyle/>
            <a:p>
              <a:pPr/>
            </a:p>
          </p:txBody>
        </p:sp>
        <p:sp>
          <p:nvSpPr>
            <p:cNvPr id="596" name="Vrije vorm: vorm 267"/>
            <p:cNvSpPr/>
            <p:nvPr/>
          </p:nvSpPr>
          <p:spPr>
            <a:xfrm>
              <a:off x="763946" y="473892"/>
              <a:ext cx="68662" cy="61346"/>
            </a:xfrm>
            <a:custGeom>
              <a:avLst/>
              <a:gdLst/>
              <a:ahLst/>
              <a:cxnLst>
                <a:cxn ang="0">
                  <a:pos x="wd2" y="hd2"/>
                </a:cxn>
                <a:cxn ang="5400000">
                  <a:pos x="wd2" y="hd2"/>
                </a:cxn>
                <a:cxn ang="10800000">
                  <a:pos x="wd2" y="hd2"/>
                </a:cxn>
                <a:cxn ang="16200000">
                  <a:pos x="wd2" y="hd2"/>
                </a:cxn>
              </a:cxnLst>
              <a:rect l="0" t="0" r="r" b="b"/>
              <a:pathLst>
                <a:path w="21600" h="19292" fill="norm" stroke="1" extrusionOk="0">
                  <a:moveTo>
                    <a:pt x="21600" y="19292"/>
                  </a:moveTo>
                  <a:cubicBezTo>
                    <a:pt x="21600" y="19292"/>
                    <a:pt x="20595" y="-2308"/>
                    <a:pt x="0" y="203"/>
                  </a:cubicBezTo>
                </a:path>
              </a:pathLst>
            </a:custGeom>
            <a:solidFill>
              <a:srgbClr val="FFFFFF"/>
            </a:solidFill>
            <a:ln w="12700" cap="flat">
              <a:noFill/>
              <a:miter lim="400000"/>
            </a:ln>
            <a:effectLst/>
          </p:spPr>
          <p:txBody>
            <a:bodyPr wrap="square" lIns="45719" tIns="45719" rIns="45719" bIns="45719" numCol="1" anchor="ctr">
              <a:noAutofit/>
            </a:bodyPr>
            <a:lstStyle/>
            <a:p>
              <a:pPr/>
            </a:p>
          </p:txBody>
        </p:sp>
      </p:grpSp>
      <p:sp>
        <p:nvSpPr>
          <p:cNvPr id="598" name="Tekstvak 269"/>
          <p:cNvSpPr txBox="1"/>
          <p:nvPr/>
        </p:nvSpPr>
        <p:spPr>
          <a:xfrm>
            <a:off x="876550" y="1912564"/>
            <a:ext cx="179921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Wat wil leerling?</a:t>
            </a:r>
          </a:p>
        </p:txBody>
      </p:sp>
      <p:sp>
        <p:nvSpPr>
          <p:cNvPr id="599" name="Tekstvak 270"/>
          <p:cNvSpPr txBox="1"/>
          <p:nvPr/>
        </p:nvSpPr>
        <p:spPr>
          <a:xfrm>
            <a:off x="1442276" y="5500625"/>
            <a:ext cx="1265112"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Organisatie</a:t>
            </a:r>
          </a:p>
        </p:txBody>
      </p:sp>
      <p:sp>
        <p:nvSpPr>
          <p:cNvPr id="600" name="Tekstvak 271"/>
          <p:cNvSpPr txBox="1"/>
          <p:nvPr/>
        </p:nvSpPr>
        <p:spPr>
          <a:xfrm>
            <a:off x="6077347" y="5377948"/>
            <a:ext cx="2018517"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solidFill>
                  <a:srgbClr val="FF6584"/>
                </a:solidFill>
              </a:defRPr>
            </a:lvl1pPr>
          </a:lstStyle>
          <a:p>
            <a:pPr/>
            <a:r>
              <a:t>Automatiseer</a:t>
            </a:r>
          </a:p>
        </p:txBody>
      </p:sp>
      <p:sp>
        <p:nvSpPr>
          <p:cNvPr id="601" name="Tekstvak 272"/>
          <p:cNvSpPr txBox="1"/>
          <p:nvPr/>
        </p:nvSpPr>
        <p:spPr>
          <a:xfrm>
            <a:off x="9425804" y="6060433"/>
            <a:ext cx="105872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Keuzevak</a:t>
            </a:r>
          </a:p>
        </p:txBody>
      </p:sp>
      <p:sp>
        <p:nvSpPr>
          <p:cNvPr id="602" name="Tekstvak 273"/>
          <p:cNvSpPr txBox="1"/>
          <p:nvPr/>
        </p:nvSpPr>
        <p:spPr>
          <a:xfrm>
            <a:off x="10026544" y="2684295"/>
            <a:ext cx="200036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‘Machtig’</a:t>
            </a:r>
          </a:p>
          <a:p>
            <a:pPr/>
            <a:r>
              <a:t>praktijkbegeleider</a:t>
            </a:r>
          </a:p>
        </p:txBody>
      </p:sp>
      <p:sp>
        <p:nvSpPr>
          <p:cNvPr id="603" name="Tekstvak 274"/>
          <p:cNvSpPr txBox="1"/>
          <p:nvPr/>
        </p:nvSpPr>
        <p:spPr>
          <a:xfrm>
            <a:off x="8257459" y="404396"/>
            <a:ext cx="1410443"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Repeterende</a:t>
            </a:r>
          </a:p>
          <a:p>
            <a:pPr/>
            <a:r>
              <a:t>afspraken</a:t>
            </a:r>
          </a:p>
        </p:txBody>
      </p:sp>
      <p:sp>
        <p:nvSpPr>
          <p:cNvPr id="604" name="Tekstvak 275"/>
          <p:cNvSpPr txBox="1"/>
          <p:nvPr/>
        </p:nvSpPr>
        <p:spPr>
          <a:xfrm>
            <a:off x="4425106" y="1190615"/>
            <a:ext cx="155923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Bouw netwerk</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Titel 1"/>
          <p:cNvSpPr txBox="1"/>
          <p:nvPr>
            <p:ph type="title"/>
          </p:nvPr>
        </p:nvSpPr>
        <p:spPr>
          <a:xfrm>
            <a:off x="838200" y="365125"/>
            <a:ext cx="10515600" cy="1325563"/>
          </a:xfrm>
          <a:prstGeom prst="rect">
            <a:avLst/>
          </a:prstGeom>
        </p:spPr>
        <p:txBody>
          <a:bodyPr/>
          <a:lstStyle/>
          <a:p>
            <a:pPr/>
          </a:p>
        </p:txBody>
      </p:sp>
      <p:pic>
        <p:nvPicPr>
          <p:cNvPr id="609" name="Tijdelijke aanduiding voor inhoud 4" descr="Tijdelijke aanduiding voor inhoud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Titel 1"/>
          <p:cNvSpPr txBox="1"/>
          <p:nvPr>
            <p:ph type="title"/>
          </p:nvPr>
        </p:nvSpPr>
        <p:spPr>
          <a:xfrm>
            <a:off x="838200" y="365125"/>
            <a:ext cx="10515600" cy="1325563"/>
          </a:xfrm>
          <a:prstGeom prst="rect">
            <a:avLst/>
          </a:prstGeom>
        </p:spPr>
        <p:txBody>
          <a:bodyPr/>
          <a:lstStyle/>
          <a:p>
            <a:pPr/>
          </a:p>
        </p:txBody>
      </p:sp>
      <p:pic>
        <p:nvPicPr>
          <p:cNvPr id="614" name="Tijdelijke aanduiding voor inhoud 4" descr="Tijdelijke aanduiding voor inhoud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Titel 1"/>
          <p:cNvSpPr txBox="1"/>
          <p:nvPr>
            <p:ph type="title"/>
          </p:nvPr>
        </p:nvSpPr>
        <p:spPr>
          <a:xfrm>
            <a:off x="838200" y="365125"/>
            <a:ext cx="10515600" cy="1325563"/>
          </a:xfrm>
          <a:prstGeom prst="rect">
            <a:avLst/>
          </a:prstGeom>
        </p:spPr>
        <p:txBody>
          <a:bodyPr/>
          <a:lstStyle/>
          <a:p>
            <a:pPr/>
          </a:p>
        </p:txBody>
      </p:sp>
      <p:sp>
        <p:nvSpPr>
          <p:cNvPr id="619" name="Tijdelijke aanduiding voor inhoud 2"/>
          <p:cNvSpPr txBox="1"/>
          <p:nvPr>
            <p:ph type="body" idx="1"/>
          </p:nvPr>
        </p:nvSpPr>
        <p:spPr>
          <a:xfrm>
            <a:off x="838200" y="1825625"/>
            <a:ext cx="10515600" cy="4351338"/>
          </a:xfrm>
          <a:prstGeom prst="rect">
            <a:avLst/>
          </a:prstGeom>
        </p:spPr>
        <p:txBody>
          <a:bodyPr/>
          <a:lstStyle/>
          <a:p>
            <a:pPr/>
          </a:p>
        </p:txBody>
      </p:sp>
      <p:pic>
        <p:nvPicPr>
          <p:cNvPr id="620" name="Afbeelding 4" descr="Afbeelding 4"/>
          <p:cNvPicPr>
            <a:picLocks noChangeAspect="1"/>
          </p:cNvPicPr>
          <p:nvPr/>
        </p:nvPicPr>
        <p:blipFill>
          <a:blip r:embed="rId2">
            <a:extLst/>
          </a:blip>
          <a:stretch>
            <a:fillRect/>
          </a:stretch>
        </p:blipFill>
        <p:spPr>
          <a:xfrm>
            <a:off x="3990680" y="2000050"/>
            <a:ext cx="4210639" cy="2857900"/>
          </a:xfrm>
          <a:prstGeom prst="rect">
            <a:avLst/>
          </a:prstGeom>
          <a:ln w="12700">
            <a:miter lim="400000"/>
          </a:ln>
        </p:spPr>
      </p:pic>
      <p:sp>
        <p:nvSpPr>
          <p:cNvPr id="621" name="Rond enkele hoek rechthoek 3"/>
          <p:cNvSpPr/>
          <p:nvPr/>
        </p:nvSpPr>
        <p:spPr>
          <a:xfrm>
            <a:off x="2303584" y="1920918"/>
            <a:ext cx="914401" cy="914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0"/>
                </a:lnTo>
                <a:cubicBezTo>
                  <a:pt x="19988" y="0"/>
                  <a:pt x="21600" y="1612"/>
                  <a:pt x="21600" y="3600"/>
                </a:cubicBezTo>
                <a:lnTo>
                  <a:pt x="21600" y="21600"/>
                </a:lnTo>
                <a:lnTo>
                  <a:pt x="0" y="21600"/>
                </a:lnTo>
                <a:close/>
              </a:path>
            </a:pathLst>
          </a:custGeom>
          <a:solidFill>
            <a:srgbClr val="69CBE8"/>
          </a:solidFill>
          <a:ln w="12700">
            <a:solidFill>
              <a:srgbClr val="00B0F0"/>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Titel 1"/>
          <p:cNvSpPr txBox="1"/>
          <p:nvPr>
            <p:ph type="title"/>
          </p:nvPr>
        </p:nvSpPr>
        <p:spPr>
          <a:xfrm>
            <a:off x="838200" y="365125"/>
            <a:ext cx="10515600" cy="1325563"/>
          </a:xfrm>
          <a:prstGeom prst="rect">
            <a:avLst/>
          </a:prstGeom>
        </p:spPr>
        <p:txBody>
          <a:bodyPr/>
          <a:lstStyle/>
          <a:p>
            <a:pPr/>
          </a:p>
        </p:txBody>
      </p:sp>
      <p:sp>
        <p:nvSpPr>
          <p:cNvPr id="624" name="Tijdelijke aanduiding voor inhoud 2"/>
          <p:cNvSpPr txBox="1"/>
          <p:nvPr>
            <p:ph type="body" idx="1"/>
          </p:nvPr>
        </p:nvSpPr>
        <p:spPr>
          <a:xfrm>
            <a:off x="838200" y="1825625"/>
            <a:ext cx="10515600" cy="4351338"/>
          </a:xfrm>
          <a:prstGeom prst="rect">
            <a:avLst/>
          </a:prstGeom>
        </p:spPr>
        <p:txBody>
          <a:bodyPr/>
          <a:lstStyle/>
          <a:p>
            <a:pPr/>
          </a:p>
        </p:txBody>
      </p:sp>
      <p:pic>
        <p:nvPicPr>
          <p:cNvPr id="625" name="Afbeelding 4" descr="Afbeelding 4"/>
          <p:cNvPicPr>
            <a:picLocks noChangeAspect="1"/>
          </p:cNvPicPr>
          <p:nvPr/>
        </p:nvPicPr>
        <p:blipFill>
          <a:blip r:embed="rId2">
            <a:extLst/>
          </a:blip>
          <a:stretch>
            <a:fillRect/>
          </a:stretch>
        </p:blipFill>
        <p:spPr>
          <a:xfrm>
            <a:off x="0" y="205475"/>
            <a:ext cx="12192000" cy="6183152"/>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Titel 1"/>
          <p:cNvSpPr txBox="1"/>
          <p:nvPr>
            <p:ph type="title"/>
          </p:nvPr>
        </p:nvSpPr>
        <p:spPr>
          <a:xfrm>
            <a:off x="12700" y="12699"/>
            <a:ext cx="12179300" cy="936872"/>
          </a:xfrm>
          <a:prstGeom prst="rect">
            <a:avLst/>
          </a:prstGeom>
          <a:solidFill>
            <a:srgbClr val="69CBE8"/>
          </a:solidFill>
        </p:spPr>
        <p:txBody>
          <a:bodyPr/>
          <a:lstStyle/>
          <a:p>
            <a:pPr algn="ctr">
              <a:defRPr b="1" sz="2800">
                <a:solidFill>
                  <a:srgbClr val="FFFFFF"/>
                </a:solidFill>
              </a:defRPr>
            </a:pPr>
            <a:r>
              <a:t>K/ZW/8 </a:t>
            </a:r>
            <a:br/>
            <a:r>
              <a:t>Welzijn volwassenen en ouderen</a:t>
            </a:r>
          </a:p>
        </p:txBody>
      </p:sp>
      <p:pic>
        <p:nvPicPr>
          <p:cNvPr id="628" name="Afbeelding 9" descr="Afbeelding 9"/>
          <p:cNvPicPr>
            <a:picLocks noChangeAspect="1"/>
          </p:cNvPicPr>
          <p:nvPr/>
        </p:nvPicPr>
        <p:blipFill>
          <a:blip r:embed="rId2">
            <a:extLst/>
          </a:blip>
          <a:stretch>
            <a:fillRect/>
          </a:stretch>
        </p:blipFill>
        <p:spPr>
          <a:xfrm>
            <a:off x="7329893" y="997071"/>
            <a:ext cx="758736" cy="781053"/>
          </a:xfrm>
          <a:prstGeom prst="rect">
            <a:avLst/>
          </a:prstGeom>
          <a:ln w="12700">
            <a:miter lim="400000"/>
          </a:ln>
        </p:spPr>
      </p:pic>
      <p:pic>
        <p:nvPicPr>
          <p:cNvPr id="629" name="Afbeelding 10" descr="Afbeelding 10"/>
          <p:cNvPicPr>
            <a:picLocks noChangeAspect="1"/>
          </p:cNvPicPr>
          <p:nvPr/>
        </p:nvPicPr>
        <p:blipFill>
          <a:blip r:embed="rId3">
            <a:extLst/>
          </a:blip>
          <a:stretch>
            <a:fillRect/>
          </a:stretch>
        </p:blipFill>
        <p:spPr>
          <a:xfrm>
            <a:off x="6517774" y="997071"/>
            <a:ext cx="812121" cy="789136"/>
          </a:xfrm>
          <a:prstGeom prst="rect">
            <a:avLst/>
          </a:prstGeom>
          <a:ln w="12700">
            <a:miter lim="400000"/>
          </a:ln>
        </p:spPr>
      </p:pic>
      <p:pic>
        <p:nvPicPr>
          <p:cNvPr id="630" name="Afbeelding 11" descr="Afbeelding 11"/>
          <p:cNvPicPr>
            <a:picLocks noChangeAspect="1"/>
          </p:cNvPicPr>
          <p:nvPr/>
        </p:nvPicPr>
        <p:blipFill>
          <a:blip r:embed="rId4">
            <a:extLst/>
          </a:blip>
          <a:stretch>
            <a:fillRect/>
          </a:stretch>
        </p:blipFill>
        <p:spPr>
          <a:xfrm>
            <a:off x="8204200" y="1038225"/>
            <a:ext cx="3149600" cy="787401"/>
          </a:xfrm>
          <a:prstGeom prst="rect">
            <a:avLst/>
          </a:prstGeom>
          <a:ln w="12700">
            <a:miter lim="400000"/>
          </a:ln>
        </p:spPr>
      </p:pic>
      <p:pic>
        <p:nvPicPr>
          <p:cNvPr id="631" name="Picture 1" descr="Picture 1"/>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32" name="Picture 2" descr="Picture 2"/>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33" name="Picture 3" descr="Picture 3"/>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34" name="Picture 4" descr="Picture 4"/>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35" name="Picture 5" descr="Picture 5"/>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36" name="Picture 6" descr="Picture 6"/>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37" name="Picture 7" descr="Picture 7"/>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38" name="Picture 8" descr="Picture 8"/>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39" name="Picture 9" descr="Picture 9"/>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40" name="Picture 10" descr="Picture 10"/>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41" name="Picture 11" descr="Picture 11"/>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42" name="Picture 12" descr="Picture 12"/>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43" name="Picture 13" descr="Picture 13"/>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44" name="Picture 14" descr="Picture 14"/>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45" name="Picture 15" descr="Picture 15"/>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46" name="Picture 16" descr="Picture 16"/>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47" name="Picture 17" descr="Picture 17"/>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48" name="Picture 18" descr="Picture 18"/>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49" name="Picture 19" descr="Picture 19"/>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50" name="Picture 20" descr="Picture 20"/>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51" name="Picture 21" descr="Picture 21"/>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52" name="Picture 22" descr="Picture 22"/>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53" name="Picture 23" descr="Picture 23"/>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54" name="Picture 24" descr="Picture 24"/>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55" name="Picture 25" descr="Picture 25"/>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56" name="Picture 26" descr="Picture 26"/>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57" name="Picture 27" descr="Picture 27"/>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58" name="Picture 28" descr="Picture 28"/>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59" name="Picture 29" descr="Picture 29"/>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60" name="Picture 30" descr="Picture 30"/>
          <p:cNvPicPr>
            <a:picLocks noChangeAspect="1"/>
          </p:cNvPicPr>
          <p:nvPr/>
        </p:nvPicPr>
        <p:blipFill>
          <a:blip r:embed="rId7">
            <a:extLst/>
          </a:blip>
          <a:stretch>
            <a:fillRect/>
          </a:stretch>
        </p:blipFill>
        <p:spPr>
          <a:xfrm>
            <a:off x="0" y="0"/>
            <a:ext cx="406400" cy="12700"/>
          </a:xfrm>
          <a:prstGeom prst="rect">
            <a:avLst/>
          </a:prstGeom>
          <a:ln w="12700">
            <a:miter lim="400000"/>
          </a:ln>
        </p:spPr>
      </p:pic>
      <p:pic>
        <p:nvPicPr>
          <p:cNvPr id="661" name="Picture 31" descr="Picture 31"/>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62" name="Picture 32" descr="Picture 32"/>
          <p:cNvPicPr>
            <a:picLocks noChangeAspect="1"/>
          </p:cNvPicPr>
          <p:nvPr/>
        </p:nvPicPr>
        <p:blipFill>
          <a:blip r:embed="rId5">
            <a:extLst/>
          </a:blip>
          <a:stretch>
            <a:fillRect/>
          </a:stretch>
        </p:blipFill>
        <p:spPr>
          <a:xfrm>
            <a:off x="0" y="0"/>
            <a:ext cx="12700" cy="12700"/>
          </a:xfrm>
          <a:prstGeom prst="rect">
            <a:avLst/>
          </a:prstGeom>
          <a:ln w="12700">
            <a:miter lim="400000"/>
          </a:ln>
        </p:spPr>
      </p:pic>
      <p:pic>
        <p:nvPicPr>
          <p:cNvPr id="663" name="Picture 33" descr="Picture 33"/>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64" name="Picture 34" descr="Picture 34"/>
          <p:cNvPicPr>
            <a:picLocks noChangeAspect="1"/>
          </p:cNvPicPr>
          <p:nvPr/>
        </p:nvPicPr>
        <p:blipFill>
          <a:blip r:embed="rId8">
            <a:extLst/>
          </a:blip>
          <a:stretch>
            <a:fillRect/>
          </a:stretch>
        </p:blipFill>
        <p:spPr>
          <a:xfrm>
            <a:off x="0" y="0"/>
            <a:ext cx="12700" cy="12700"/>
          </a:xfrm>
          <a:prstGeom prst="rect">
            <a:avLst/>
          </a:prstGeom>
          <a:ln w="12700">
            <a:miter lim="400000"/>
          </a:ln>
        </p:spPr>
      </p:pic>
      <p:pic>
        <p:nvPicPr>
          <p:cNvPr id="665" name="Picture 35" descr="Picture 35"/>
          <p:cNvPicPr>
            <a:picLocks noChangeAspect="1"/>
          </p:cNvPicPr>
          <p:nvPr/>
        </p:nvPicPr>
        <p:blipFill>
          <a:blip r:embed="rId6">
            <a:extLst/>
          </a:blip>
          <a:stretch>
            <a:fillRect/>
          </a:stretch>
        </p:blipFill>
        <p:spPr>
          <a:xfrm>
            <a:off x="0" y="0"/>
            <a:ext cx="406400" cy="12700"/>
          </a:xfrm>
          <a:prstGeom prst="rect">
            <a:avLst/>
          </a:prstGeom>
          <a:ln w="12700">
            <a:miter lim="400000"/>
          </a:ln>
        </p:spPr>
      </p:pic>
      <p:pic>
        <p:nvPicPr>
          <p:cNvPr id="666" name="Picture 36" descr="Picture 36"/>
          <p:cNvPicPr>
            <a:picLocks noChangeAspect="1"/>
          </p:cNvPicPr>
          <p:nvPr/>
        </p:nvPicPr>
        <p:blipFill>
          <a:blip r:embed="rId9">
            <a:extLst/>
          </a:blip>
          <a:stretch>
            <a:fillRect/>
          </a:stretch>
        </p:blipFill>
        <p:spPr>
          <a:xfrm>
            <a:off x="0" y="0"/>
            <a:ext cx="12700" cy="12700"/>
          </a:xfrm>
          <a:prstGeom prst="rect">
            <a:avLst/>
          </a:prstGeom>
          <a:ln w="12700">
            <a:miter lim="400000"/>
          </a:ln>
        </p:spPr>
      </p:pic>
      <p:pic>
        <p:nvPicPr>
          <p:cNvPr id="667" name="Picture 37" descr="Picture 37"/>
          <p:cNvPicPr>
            <a:picLocks noChangeAspect="1"/>
          </p:cNvPicPr>
          <p:nvPr/>
        </p:nvPicPr>
        <p:blipFill>
          <a:blip r:embed="rId10">
            <a:extLst/>
          </a:blip>
          <a:stretch>
            <a:fillRect/>
          </a:stretch>
        </p:blipFill>
        <p:spPr>
          <a:xfrm>
            <a:off x="0" y="0"/>
            <a:ext cx="406400" cy="342900"/>
          </a:xfrm>
          <a:prstGeom prst="rect">
            <a:avLst/>
          </a:prstGeom>
          <a:ln w="12700">
            <a:miter lim="400000"/>
          </a:ln>
        </p:spPr>
      </p:pic>
      <p:pic>
        <p:nvPicPr>
          <p:cNvPr id="668" name="Tijdelijke aanduiding voor inhoud 46" descr="Tijdelijke aanduiding voor inhoud 46"/>
          <p:cNvPicPr>
            <a:picLocks noChangeAspect="1"/>
          </p:cNvPicPr>
          <p:nvPr/>
        </p:nvPicPr>
        <p:blipFill>
          <a:blip r:embed="rId11">
            <a:extLst/>
          </a:blip>
          <a:stretch>
            <a:fillRect/>
          </a:stretch>
        </p:blipFill>
        <p:spPr>
          <a:xfrm>
            <a:off x="340464" y="1297614"/>
            <a:ext cx="4766279" cy="2756188"/>
          </a:xfrm>
          <a:prstGeom prst="rect">
            <a:avLst/>
          </a:prstGeom>
          <a:ln w="12700">
            <a:miter lim="400000"/>
          </a:ln>
        </p:spPr>
      </p:pic>
      <p:pic>
        <p:nvPicPr>
          <p:cNvPr id="669" name="Afbeelding 47" descr="Afbeelding 47"/>
          <p:cNvPicPr>
            <a:picLocks noChangeAspect="1"/>
          </p:cNvPicPr>
          <p:nvPr/>
        </p:nvPicPr>
        <p:blipFill>
          <a:blip r:embed="rId12">
            <a:extLst/>
          </a:blip>
          <a:stretch>
            <a:fillRect/>
          </a:stretch>
        </p:blipFill>
        <p:spPr>
          <a:xfrm>
            <a:off x="340464" y="4144617"/>
            <a:ext cx="4766279" cy="2368617"/>
          </a:xfrm>
          <a:prstGeom prst="rect">
            <a:avLst/>
          </a:prstGeom>
          <a:ln w="12700">
            <a:miter lim="400000"/>
          </a:ln>
        </p:spPr>
      </p:pic>
      <p:pic>
        <p:nvPicPr>
          <p:cNvPr id="670" name="Tijdelijke aanduiding voor inhoud 50" descr="Tijdelijke aanduiding voor inhoud 50"/>
          <p:cNvPicPr>
            <a:picLocks noChangeAspect="1"/>
          </p:cNvPicPr>
          <p:nvPr/>
        </p:nvPicPr>
        <p:blipFill>
          <a:blip r:embed="rId13">
            <a:extLst/>
          </a:blip>
          <a:stretch>
            <a:fillRect/>
          </a:stretch>
        </p:blipFill>
        <p:spPr>
          <a:xfrm>
            <a:off x="6239478" y="2952575"/>
            <a:ext cx="4836027" cy="341775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Titel 1"/>
          <p:cNvSpPr txBox="1"/>
          <p:nvPr>
            <p:ph type="title"/>
          </p:nvPr>
        </p:nvSpPr>
        <p:spPr>
          <a:xfrm>
            <a:off x="0" y="1"/>
            <a:ext cx="12192000" cy="1113182"/>
          </a:xfrm>
          <a:prstGeom prst="rect">
            <a:avLst/>
          </a:prstGeom>
          <a:solidFill>
            <a:srgbClr val="69CBE8"/>
          </a:solidFill>
        </p:spPr>
        <p:txBody>
          <a:bodyPr/>
          <a:lstStyle/>
          <a:p>
            <a:pPr algn="ctr">
              <a:defRPr b="1" sz="2800">
                <a:solidFill>
                  <a:srgbClr val="FFFFFF"/>
                </a:solidFill>
              </a:defRPr>
            </a:pPr>
            <a:r>
              <a:t>K/ZW/8.3 </a:t>
            </a:r>
            <a:br/>
            <a:r>
              <a:rPr b="0" sz="4400"/>
              <a:t>Aandrijfsystemen</a:t>
            </a:r>
          </a:p>
        </p:txBody>
      </p:sp>
      <p:pic>
        <p:nvPicPr>
          <p:cNvPr id="673" name="Tijdelijke aanduiding voor inhoud 6" descr="Tijdelijke aanduiding voor inhoud 6"/>
          <p:cNvPicPr>
            <a:picLocks noChangeAspect="1"/>
          </p:cNvPicPr>
          <p:nvPr/>
        </p:nvPicPr>
        <p:blipFill>
          <a:blip r:embed="rId2">
            <a:extLst/>
          </a:blip>
          <a:stretch>
            <a:fillRect/>
          </a:stretch>
        </p:blipFill>
        <p:spPr>
          <a:xfrm>
            <a:off x="9153249" y="3274633"/>
            <a:ext cx="1809613" cy="1758398"/>
          </a:xfrm>
          <a:prstGeom prst="rect">
            <a:avLst/>
          </a:prstGeom>
          <a:ln w="12700">
            <a:miter lim="400000"/>
          </a:ln>
        </p:spPr>
      </p:pic>
      <p:pic>
        <p:nvPicPr>
          <p:cNvPr id="674" name="Afbeelding 7" descr="Afbeelding 7"/>
          <p:cNvPicPr>
            <a:picLocks noChangeAspect="1"/>
          </p:cNvPicPr>
          <p:nvPr/>
        </p:nvPicPr>
        <p:blipFill>
          <a:blip r:embed="rId3">
            <a:extLst/>
          </a:blip>
          <a:stretch>
            <a:fillRect/>
          </a:stretch>
        </p:blipFill>
        <p:spPr>
          <a:xfrm>
            <a:off x="8711096" y="1644512"/>
            <a:ext cx="3149601" cy="787401"/>
          </a:xfrm>
          <a:prstGeom prst="rect">
            <a:avLst/>
          </a:prstGeom>
          <a:ln w="12700">
            <a:miter lim="400000"/>
          </a:ln>
        </p:spPr>
      </p:pic>
      <p:pic>
        <p:nvPicPr>
          <p:cNvPr id="675" name="Tijdelijke aanduiding voor inhoud 50" descr="Tijdelijke aanduiding voor inhoud 50"/>
          <p:cNvPicPr>
            <a:picLocks noChangeAspect="1"/>
          </p:cNvPicPr>
          <p:nvPr/>
        </p:nvPicPr>
        <p:blipFill>
          <a:blip r:embed="rId4">
            <a:extLst/>
          </a:blip>
          <a:stretch>
            <a:fillRect/>
          </a:stretch>
        </p:blipFill>
        <p:spPr>
          <a:xfrm>
            <a:off x="838199" y="1540564"/>
            <a:ext cx="6218585" cy="446267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7" name="Picture 2" descr="Picture 2"/>
          <p:cNvPicPr>
            <a:picLocks noChangeAspect="1"/>
          </p:cNvPicPr>
          <p:nvPr/>
        </p:nvPicPr>
        <p:blipFill>
          <a:blip r:embed="rId3">
            <a:extLst/>
          </a:blip>
          <a:stretch>
            <a:fillRect/>
          </a:stretch>
        </p:blipFill>
        <p:spPr>
          <a:xfrm>
            <a:off x="0" y="2379"/>
            <a:ext cx="12192000" cy="6853242"/>
          </a:xfrm>
          <a:prstGeom prst="rect">
            <a:avLst/>
          </a:prstGeom>
          <a:ln w="12700">
            <a:miter lim="400000"/>
          </a:ln>
        </p:spPr>
      </p:pic>
      <p:sp>
        <p:nvSpPr>
          <p:cNvPr id="678" name="Tijdelijke aanduiding voor inhoud 2"/>
          <p:cNvSpPr txBox="1"/>
          <p:nvPr/>
        </p:nvSpPr>
        <p:spPr>
          <a:xfrm>
            <a:off x="1908362" y="-17463"/>
            <a:ext cx="9684204" cy="8540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800">
                <a:solidFill>
                  <a:srgbClr val="FF6584"/>
                </a:solidFill>
              </a:defRPr>
            </a:lvl1pPr>
          </a:lstStyle>
          <a:p>
            <a:pPr/>
            <a:r>
              <a:t>Keuzemenu</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2" name="Graphic 3" descr="Graphic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83" name="Titel 1"/>
          <p:cNvSpPr txBox="1"/>
          <p:nvPr>
            <p:ph type="title"/>
          </p:nvPr>
        </p:nvSpPr>
        <p:spPr>
          <a:xfrm>
            <a:off x="838200" y="365124"/>
            <a:ext cx="10515600" cy="900969"/>
          </a:xfrm>
          <a:prstGeom prst="rect">
            <a:avLst/>
          </a:prstGeom>
        </p:spPr>
        <p:txBody>
          <a:bodyPr/>
          <a:lstStyle>
            <a:lvl1pPr algn="ctr">
              <a:defRPr>
                <a:solidFill>
                  <a:srgbClr val="FFFFFF"/>
                </a:solidFill>
              </a:defRPr>
            </a:lvl1pPr>
          </a:lstStyle>
          <a:p>
            <a:pPr/>
            <a:r>
              <a:t> Opstart van Hybride Leren</a:t>
            </a:r>
          </a:p>
        </p:txBody>
      </p:sp>
      <p:sp>
        <p:nvSpPr>
          <p:cNvPr id="684" name="Tijdelijke aanduiding voor inhoud 2"/>
          <p:cNvSpPr txBox="1"/>
          <p:nvPr>
            <p:ph type="body" idx="1"/>
          </p:nvPr>
        </p:nvSpPr>
        <p:spPr>
          <a:xfrm>
            <a:off x="838199" y="1787769"/>
            <a:ext cx="11251226" cy="5003556"/>
          </a:xfrm>
          <a:prstGeom prst="rect">
            <a:avLst/>
          </a:prstGeom>
        </p:spPr>
        <p:txBody>
          <a:bodyPr/>
          <a:lstStyle/>
          <a:p>
            <a:pPr>
              <a:lnSpc>
                <a:spcPct val="120000"/>
              </a:lnSpc>
              <a:defRPr sz="2000">
                <a:solidFill>
                  <a:srgbClr val="FFFFFF"/>
                </a:solidFill>
              </a:defRPr>
            </a:pPr>
            <a:r>
              <a:t>Breng je regio in kaart (van grof naar fijn)</a:t>
            </a:r>
          </a:p>
          <a:p>
            <a:pPr>
              <a:lnSpc>
                <a:spcPct val="120000"/>
              </a:lnSpc>
              <a:defRPr sz="2000">
                <a:solidFill>
                  <a:srgbClr val="FFFFFF"/>
                </a:solidFill>
              </a:defRPr>
            </a:pPr>
            <a:r>
              <a:t>Sluit keuzevakken aan op de regio</a:t>
            </a:r>
          </a:p>
          <a:p>
            <a:pPr>
              <a:lnSpc>
                <a:spcPct val="120000"/>
              </a:lnSpc>
              <a:defRPr sz="2000">
                <a:solidFill>
                  <a:srgbClr val="FFFFFF"/>
                </a:solidFill>
              </a:defRPr>
            </a:pPr>
            <a:r>
              <a:t>Wat bieden we intern en wat moeten we juist buiten school organiseren?</a:t>
            </a:r>
          </a:p>
          <a:p>
            <a:pPr>
              <a:lnSpc>
                <a:spcPct val="120000"/>
              </a:lnSpc>
              <a:defRPr sz="2000"/>
            </a:pPr>
            <a:r>
              <a:t>Geef het plan vorm: </a:t>
            </a:r>
          </a:p>
          <a:p>
            <a:pPr lvl="1" marL="685800" indent="-228600">
              <a:lnSpc>
                <a:spcPct val="120000"/>
              </a:lnSpc>
              <a:spcBef>
                <a:spcPts val="500"/>
              </a:spcBef>
              <a:defRPr sz="2000"/>
            </a:pPr>
            <a:r>
              <a:t>Wat doen we, wanneer, met wie doen we dit, en waar beginnen we? </a:t>
            </a:r>
            <a:r>
              <a:rPr sz="1800"/>
              <a:t>(begin klein)</a:t>
            </a:r>
            <a:endParaRPr sz="2400"/>
          </a:p>
          <a:p>
            <a:pPr>
              <a:lnSpc>
                <a:spcPct val="120000"/>
              </a:lnSpc>
              <a:defRPr sz="2000"/>
            </a:pPr>
            <a:r>
              <a:t>Ontzorg bedrijven inhoudelijk en administratief om ze aangehaakt te houden. </a:t>
            </a:r>
            <a:r>
              <a:rPr sz="1800"/>
              <a:t>(Fysieke stageboekjes/documenten schrikken af).</a:t>
            </a:r>
          </a:p>
          <a:p>
            <a:pPr>
              <a:lnSpc>
                <a:spcPct val="120000"/>
              </a:lnSpc>
              <a:defRPr sz="2000"/>
            </a:pPr>
            <a:r>
              <a:t>Durf een expert in te schakelen die met een frisse blik kijkt naar vakinhoudelijke uitwerking en de koppeling van examenonderdelen aan werkstukken. </a:t>
            </a:r>
          </a:p>
          <a:p>
            <a:pPr>
              <a:lnSpc>
                <a:spcPct val="120000"/>
              </a:lnSpc>
              <a:defRPr sz="2000"/>
            </a:pPr>
            <a:r>
              <a:t>Zorg voor administratieve ondersteuning en ontzorgen van de docenten.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8" name="Graphic 3" descr="Graphic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89" name="Titel 1"/>
          <p:cNvSpPr txBox="1"/>
          <p:nvPr>
            <p:ph type="title"/>
          </p:nvPr>
        </p:nvSpPr>
        <p:spPr>
          <a:xfrm>
            <a:off x="838200" y="79365"/>
            <a:ext cx="10515600" cy="900968"/>
          </a:xfrm>
          <a:prstGeom prst="rect">
            <a:avLst/>
          </a:prstGeom>
        </p:spPr>
        <p:txBody>
          <a:bodyPr/>
          <a:lstStyle>
            <a:lvl1pPr algn="ctr">
              <a:defRPr>
                <a:solidFill>
                  <a:srgbClr val="FFFFFF"/>
                </a:solidFill>
              </a:defRPr>
            </a:lvl1pPr>
          </a:lstStyle>
          <a:p>
            <a:pPr/>
            <a:r>
              <a:t>Tijdlijn implementatie</a:t>
            </a:r>
          </a:p>
        </p:txBody>
      </p:sp>
      <p:sp>
        <p:nvSpPr>
          <p:cNvPr id="690" name="Rechte verbindingslijn 10"/>
          <p:cNvSpPr/>
          <p:nvPr/>
        </p:nvSpPr>
        <p:spPr>
          <a:xfrm>
            <a:off x="1924050" y="3295650"/>
            <a:ext cx="8642351" cy="0"/>
          </a:xfrm>
          <a:prstGeom prst="line">
            <a:avLst/>
          </a:prstGeom>
          <a:ln w="57150">
            <a:solidFill>
              <a:srgbClr val="FF6584"/>
            </a:solidFill>
            <a:miter/>
          </a:ln>
        </p:spPr>
        <p:txBody>
          <a:bodyPr lIns="45719" rIns="45719"/>
          <a:lstStyle/>
          <a:p>
            <a:pPr/>
          </a:p>
        </p:txBody>
      </p:sp>
      <p:sp>
        <p:nvSpPr>
          <p:cNvPr id="691" name="Rechte verbindingslijn 12"/>
          <p:cNvSpPr/>
          <p:nvPr/>
        </p:nvSpPr>
        <p:spPr>
          <a:xfrm>
            <a:off x="609600" y="3295650"/>
            <a:ext cx="1314451" cy="0"/>
          </a:xfrm>
          <a:prstGeom prst="line">
            <a:avLst/>
          </a:prstGeom>
          <a:ln w="57150">
            <a:solidFill>
              <a:srgbClr val="FF6584"/>
            </a:solidFill>
            <a:prstDash val="sysDot"/>
            <a:miter/>
          </a:ln>
        </p:spPr>
        <p:txBody>
          <a:bodyPr lIns="45719" rIns="45719"/>
          <a:lstStyle/>
          <a:p>
            <a:pPr/>
          </a:p>
        </p:txBody>
      </p:sp>
      <p:sp>
        <p:nvSpPr>
          <p:cNvPr id="692" name="Rechte verbindingslijn met pijl 16"/>
          <p:cNvSpPr/>
          <p:nvPr/>
        </p:nvSpPr>
        <p:spPr>
          <a:xfrm flipH="1">
            <a:off x="638174" y="3295650"/>
            <a:ext cx="2" cy="1676020"/>
          </a:xfrm>
          <a:prstGeom prst="line">
            <a:avLst/>
          </a:prstGeom>
          <a:ln w="50800">
            <a:solidFill>
              <a:srgbClr val="53A971"/>
            </a:solidFill>
            <a:miter/>
            <a:tailEnd type="oval"/>
          </a:ln>
        </p:spPr>
        <p:txBody>
          <a:bodyPr lIns="45719" rIns="45719"/>
          <a:lstStyle/>
          <a:p>
            <a:pPr/>
          </a:p>
        </p:txBody>
      </p:sp>
      <p:sp>
        <p:nvSpPr>
          <p:cNvPr id="693" name="Tekstvak 18"/>
          <p:cNvSpPr txBox="1"/>
          <p:nvPr/>
        </p:nvSpPr>
        <p:spPr>
          <a:xfrm>
            <a:off x="55244" y="5296632"/>
            <a:ext cx="2927980" cy="155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Voorwerk/</a:t>
            </a:r>
          </a:p>
          <a:p>
            <a:pPr>
              <a:defRPr sz="2000"/>
            </a:pPr>
            <a:r>
              <a:t>Overleggen m.b.t. planning</a:t>
            </a:r>
          </a:p>
          <a:p>
            <a:pPr>
              <a:defRPr sz="2000"/>
            </a:pPr>
            <a:r>
              <a:t>En informatie verzameling</a:t>
            </a:r>
          </a:p>
        </p:txBody>
      </p:sp>
      <p:sp>
        <p:nvSpPr>
          <p:cNvPr id="694" name="Rechte verbindingslijn met pijl 20"/>
          <p:cNvSpPr/>
          <p:nvPr/>
        </p:nvSpPr>
        <p:spPr>
          <a:xfrm flipV="1">
            <a:off x="1889125" y="2514980"/>
            <a:ext cx="0" cy="752095"/>
          </a:xfrm>
          <a:prstGeom prst="line">
            <a:avLst/>
          </a:prstGeom>
          <a:ln w="50800">
            <a:solidFill>
              <a:srgbClr val="53A971"/>
            </a:solidFill>
            <a:miter/>
            <a:tailEnd type="oval"/>
          </a:ln>
        </p:spPr>
        <p:txBody>
          <a:bodyPr lIns="45719" rIns="45719"/>
          <a:lstStyle/>
          <a:p>
            <a:pPr/>
          </a:p>
        </p:txBody>
      </p:sp>
      <p:sp>
        <p:nvSpPr>
          <p:cNvPr id="695" name="Tekstvak 23"/>
          <p:cNvSpPr txBox="1"/>
          <p:nvPr/>
        </p:nvSpPr>
        <p:spPr>
          <a:xfrm>
            <a:off x="606901" y="2109366"/>
            <a:ext cx="1319849"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Gegevens</a:t>
            </a:r>
          </a:p>
        </p:txBody>
      </p:sp>
      <p:pic>
        <p:nvPicPr>
          <p:cNvPr id="696" name="Afbeelding 26" descr="Afbeelding 26"/>
          <p:cNvPicPr>
            <a:picLocks noChangeAspect="1"/>
          </p:cNvPicPr>
          <p:nvPr/>
        </p:nvPicPr>
        <p:blipFill>
          <a:blip r:embed="rId4">
            <a:extLst/>
          </a:blip>
          <a:stretch>
            <a:fillRect/>
          </a:stretch>
        </p:blipFill>
        <p:spPr>
          <a:xfrm>
            <a:off x="1486411" y="1381268"/>
            <a:ext cx="875278" cy="875279"/>
          </a:xfrm>
          <a:prstGeom prst="rect">
            <a:avLst/>
          </a:prstGeom>
          <a:ln w="12700">
            <a:miter lim="400000"/>
          </a:ln>
        </p:spPr>
      </p:pic>
      <p:sp>
        <p:nvSpPr>
          <p:cNvPr id="697" name="Tekstvak 27"/>
          <p:cNvSpPr txBox="1"/>
          <p:nvPr/>
        </p:nvSpPr>
        <p:spPr>
          <a:xfrm>
            <a:off x="1158554" y="3242667"/>
            <a:ext cx="146114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Week 1</a:t>
            </a:r>
          </a:p>
        </p:txBody>
      </p:sp>
      <p:sp>
        <p:nvSpPr>
          <p:cNvPr id="698" name="Rechte verbindingslijn met pijl 28"/>
          <p:cNvSpPr/>
          <p:nvPr/>
        </p:nvSpPr>
        <p:spPr>
          <a:xfrm>
            <a:off x="4562475" y="3333750"/>
            <a:ext cx="0" cy="752095"/>
          </a:xfrm>
          <a:prstGeom prst="line">
            <a:avLst/>
          </a:prstGeom>
          <a:ln w="50800">
            <a:solidFill>
              <a:srgbClr val="53A971"/>
            </a:solidFill>
            <a:miter/>
            <a:tailEnd type="oval"/>
          </a:ln>
        </p:spPr>
        <p:txBody>
          <a:bodyPr lIns="45719" rIns="45719"/>
          <a:lstStyle/>
          <a:p>
            <a:pPr/>
          </a:p>
        </p:txBody>
      </p:sp>
      <p:sp>
        <p:nvSpPr>
          <p:cNvPr id="699" name="Tekstvak 29"/>
          <p:cNvSpPr txBox="1"/>
          <p:nvPr/>
        </p:nvSpPr>
        <p:spPr>
          <a:xfrm>
            <a:off x="3151660" y="2926318"/>
            <a:ext cx="282163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Week 3</a:t>
            </a:r>
          </a:p>
        </p:txBody>
      </p:sp>
      <p:pic>
        <p:nvPicPr>
          <p:cNvPr id="700" name="Afbeelding 32" descr="Afbeelding 32"/>
          <p:cNvPicPr>
            <a:picLocks noChangeAspect="1"/>
          </p:cNvPicPr>
          <p:nvPr/>
        </p:nvPicPr>
        <p:blipFill>
          <a:blip r:embed="rId5">
            <a:extLst/>
          </a:blip>
          <a:stretch>
            <a:fillRect/>
          </a:stretch>
        </p:blipFill>
        <p:spPr>
          <a:xfrm>
            <a:off x="4736310" y="3648728"/>
            <a:ext cx="1015664" cy="1015664"/>
          </a:xfrm>
          <a:prstGeom prst="rect">
            <a:avLst/>
          </a:prstGeom>
          <a:ln w="12700">
            <a:miter lim="400000"/>
          </a:ln>
        </p:spPr>
      </p:pic>
      <p:sp>
        <p:nvSpPr>
          <p:cNvPr id="701" name="Tekstvak 33"/>
          <p:cNvSpPr txBox="1"/>
          <p:nvPr/>
        </p:nvSpPr>
        <p:spPr>
          <a:xfrm>
            <a:off x="3879818" y="4617322"/>
            <a:ext cx="2069142" cy="967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Startsessie/plenair SEN-app vullen</a:t>
            </a:r>
          </a:p>
        </p:txBody>
      </p:sp>
      <p:sp>
        <p:nvSpPr>
          <p:cNvPr id="702" name="Rechte verbindingslijn met pijl 35"/>
          <p:cNvSpPr/>
          <p:nvPr/>
        </p:nvSpPr>
        <p:spPr>
          <a:xfrm flipV="1">
            <a:off x="7700961" y="2514980"/>
            <a:ext cx="1" cy="752095"/>
          </a:xfrm>
          <a:prstGeom prst="line">
            <a:avLst/>
          </a:prstGeom>
          <a:ln w="50800">
            <a:solidFill>
              <a:srgbClr val="53A971"/>
            </a:solidFill>
            <a:miter/>
            <a:tailEnd type="oval"/>
          </a:ln>
        </p:spPr>
        <p:txBody>
          <a:bodyPr lIns="45719" rIns="45719"/>
          <a:lstStyle/>
          <a:p>
            <a:pPr/>
          </a:p>
        </p:txBody>
      </p:sp>
      <p:sp>
        <p:nvSpPr>
          <p:cNvPr id="703" name="Tekstvak 36"/>
          <p:cNvSpPr txBox="1"/>
          <p:nvPr/>
        </p:nvSpPr>
        <p:spPr>
          <a:xfrm>
            <a:off x="8441213" y="1796534"/>
            <a:ext cx="1815942"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Kritische succesfactoren</a:t>
            </a:r>
          </a:p>
        </p:txBody>
      </p:sp>
      <p:sp>
        <p:nvSpPr>
          <p:cNvPr id="704" name="Tekstvak 37"/>
          <p:cNvSpPr txBox="1"/>
          <p:nvPr/>
        </p:nvSpPr>
        <p:spPr>
          <a:xfrm>
            <a:off x="6290146" y="3267074"/>
            <a:ext cx="282163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Week 8</a:t>
            </a:r>
          </a:p>
        </p:txBody>
      </p:sp>
      <p:pic>
        <p:nvPicPr>
          <p:cNvPr id="705" name="Graphic 41" descr="Graphic 41"/>
          <p:cNvPicPr>
            <a:picLocks noChangeAspect="1"/>
          </p:cNvPicPr>
          <p:nvPr/>
        </p:nvPicPr>
        <p:blipFill>
          <a:blip r:embed="rId6">
            <a:extLst/>
          </a:blip>
          <a:stretch>
            <a:fillRect/>
          </a:stretch>
        </p:blipFill>
        <p:spPr>
          <a:xfrm>
            <a:off x="6879858" y="1423064"/>
            <a:ext cx="1837929" cy="1191164"/>
          </a:xfrm>
          <a:prstGeom prst="rect">
            <a:avLst/>
          </a:prstGeom>
          <a:ln w="12700">
            <a:miter lim="400000"/>
          </a:ln>
        </p:spPr>
      </p:pic>
      <p:sp>
        <p:nvSpPr>
          <p:cNvPr id="706" name="Rechte verbindingslijn 44"/>
          <p:cNvSpPr/>
          <p:nvPr/>
        </p:nvSpPr>
        <p:spPr>
          <a:xfrm>
            <a:off x="10566400" y="3295646"/>
            <a:ext cx="1130301" cy="4"/>
          </a:xfrm>
          <a:prstGeom prst="line">
            <a:avLst/>
          </a:prstGeom>
          <a:ln w="57150">
            <a:solidFill>
              <a:srgbClr val="FF6584"/>
            </a:solidFill>
            <a:prstDash val="sysDot"/>
            <a:miter/>
            <a:tailEnd type="triangle"/>
          </a:ln>
        </p:spPr>
        <p:txBody>
          <a:bodyPr lIns="45719" rIns="45719"/>
          <a:lstStyle/>
          <a:p>
            <a:pPr/>
          </a:p>
        </p:txBody>
      </p:sp>
      <p:sp>
        <p:nvSpPr>
          <p:cNvPr id="707" name="Rechte verbindingslijn met pijl 46"/>
          <p:cNvSpPr/>
          <p:nvPr/>
        </p:nvSpPr>
        <p:spPr>
          <a:xfrm>
            <a:off x="10596550" y="3321841"/>
            <a:ext cx="1" cy="752095"/>
          </a:xfrm>
          <a:prstGeom prst="line">
            <a:avLst/>
          </a:prstGeom>
          <a:ln w="50800">
            <a:solidFill>
              <a:srgbClr val="53A971"/>
            </a:solidFill>
            <a:miter/>
            <a:tailEnd type="oval"/>
          </a:ln>
        </p:spPr>
        <p:txBody>
          <a:bodyPr lIns="45719" rIns="45719"/>
          <a:lstStyle/>
          <a:p>
            <a:pPr/>
          </a:p>
        </p:txBody>
      </p:sp>
      <p:sp>
        <p:nvSpPr>
          <p:cNvPr id="708" name="Tekstvak 47"/>
          <p:cNvSpPr txBox="1"/>
          <p:nvPr/>
        </p:nvSpPr>
        <p:spPr>
          <a:xfrm>
            <a:off x="9185734" y="2914408"/>
            <a:ext cx="282163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Week 12</a:t>
            </a:r>
          </a:p>
        </p:txBody>
      </p:sp>
      <p:sp>
        <p:nvSpPr>
          <p:cNvPr id="709" name="Tekstvak 48"/>
          <p:cNvSpPr txBox="1"/>
          <p:nvPr/>
        </p:nvSpPr>
        <p:spPr>
          <a:xfrm>
            <a:off x="9561978" y="4391024"/>
            <a:ext cx="2069142"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a:r>
              <a:t>Evaluatie</a:t>
            </a:r>
          </a:p>
        </p:txBody>
      </p:sp>
      <p:pic>
        <p:nvPicPr>
          <p:cNvPr id="710" name="Graphic 50" descr="Graphic 50"/>
          <p:cNvPicPr>
            <a:picLocks noChangeAspect="1"/>
          </p:cNvPicPr>
          <p:nvPr/>
        </p:nvPicPr>
        <p:blipFill>
          <a:blip r:embed="rId7">
            <a:extLst/>
          </a:blip>
          <a:stretch>
            <a:fillRect/>
          </a:stretch>
        </p:blipFill>
        <p:spPr>
          <a:xfrm>
            <a:off x="10208090" y="4926869"/>
            <a:ext cx="1673688" cy="160792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Rechthoek 4"/>
          <p:cNvSpPr/>
          <p:nvPr/>
        </p:nvSpPr>
        <p:spPr>
          <a:xfrm>
            <a:off x="-3817" y="-33906"/>
            <a:ext cx="6096001" cy="3462903"/>
          </a:xfrm>
          <a:prstGeom prst="rect">
            <a:avLst/>
          </a:prstGeom>
          <a:solidFill>
            <a:srgbClr val="4DAE6F"/>
          </a:solidFill>
          <a:ln w="12700">
            <a:miter lim="400000"/>
          </a:ln>
        </p:spPr>
        <p:txBody>
          <a:bodyPr lIns="45719" rIns="45719" anchor="ctr"/>
          <a:lstStyle/>
          <a:p>
            <a:pPr algn="ctr">
              <a:defRPr sz="2400">
                <a:solidFill>
                  <a:srgbClr val="FFFFFF"/>
                </a:solidFill>
              </a:defRPr>
            </a:pPr>
          </a:p>
        </p:txBody>
      </p:sp>
      <p:sp>
        <p:nvSpPr>
          <p:cNvPr id="106" name="Tekstvak 6"/>
          <p:cNvSpPr txBox="1"/>
          <p:nvPr/>
        </p:nvSpPr>
        <p:spPr>
          <a:xfrm>
            <a:off x="1268294" y="585202"/>
            <a:ext cx="4585686" cy="2034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9388" indent="-179388">
              <a:spcBef>
                <a:spcPts val="300"/>
              </a:spcBef>
              <a:buSzPct val="100000"/>
              <a:buFont typeface="Arial"/>
              <a:buChar char="•"/>
              <a:defRPr sz="2000">
                <a:solidFill>
                  <a:srgbClr val="FFFFFF"/>
                </a:solidFill>
              </a:defRPr>
            </a:pPr>
            <a:r>
              <a:t>Alle vakken kunnen kiezen die je wilt</a:t>
            </a:r>
          </a:p>
          <a:p>
            <a:pPr marL="179388" indent="-179388">
              <a:spcBef>
                <a:spcPts val="300"/>
              </a:spcBef>
              <a:buSzPct val="100000"/>
              <a:buFont typeface="Arial"/>
              <a:buChar char="•"/>
              <a:defRPr sz="2000">
                <a:solidFill>
                  <a:srgbClr val="FFFFFF"/>
                </a:solidFill>
              </a:defRPr>
            </a:pPr>
            <a:r>
              <a:t>Beste vorm van loopbaanleren</a:t>
            </a:r>
          </a:p>
          <a:p>
            <a:pPr marL="179388" indent="-179388">
              <a:spcBef>
                <a:spcPts val="300"/>
              </a:spcBef>
              <a:buSzPct val="100000"/>
              <a:buFont typeface="Arial"/>
              <a:buChar char="•"/>
              <a:defRPr sz="2000">
                <a:solidFill>
                  <a:srgbClr val="FFFFFF"/>
                </a:solidFill>
              </a:defRPr>
            </a:pPr>
            <a:r>
              <a:t>Werken met echte professionals</a:t>
            </a:r>
          </a:p>
          <a:p>
            <a:pPr marL="179388" indent="-179388">
              <a:spcBef>
                <a:spcPts val="300"/>
              </a:spcBef>
              <a:buSzPct val="100000"/>
              <a:buFont typeface="Arial"/>
              <a:buChar char="•"/>
              <a:defRPr sz="2000">
                <a:solidFill>
                  <a:srgbClr val="FFFFFF"/>
                </a:solidFill>
              </a:defRPr>
            </a:pPr>
            <a:r>
              <a:t>Nieuwste technologieën</a:t>
            </a:r>
          </a:p>
          <a:p>
            <a:pPr marL="179388" indent="-179388">
              <a:spcBef>
                <a:spcPts val="300"/>
              </a:spcBef>
              <a:buSzPct val="100000"/>
              <a:buFont typeface="Arial"/>
              <a:buChar char="•"/>
              <a:defRPr sz="2000">
                <a:solidFill>
                  <a:srgbClr val="FFFFFF"/>
                </a:solidFill>
              </a:defRPr>
            </a:pPr>
            <a:r>
              <a:t>Praktijk krijgt een gezicht</a:t>
            </a:r>
          </a:p>
          <a:p>
            <a:pPr marL="179388" indent="-179388">
              <a:spcBef>
                <a:spcPts val="300"/>
              </a:spcBef>
              <a:buSzPct val="100000"/>
              <a:buFont typeface="Arial"/>
              <a:buChar char="•"/>
              <a:defRPr sz="2000">
                <a:solidFill>
                  <a:srgbClr val="FFFFFF"/>
                </a:solidFill>
              </a:defRPr>
            </a:pPr>
            <a:r>
              <a:t>Motiverend en inspirerend</a:t>
            </a:r>
          </a:p>
        </p:txBody>
      </p:sp>
      <p:sp>
        <p:nvSpPr>
          <p:cNvPr id="107" name="Tekstvak 11"/>
          <p:cNvSpPr txBox="1"/>
          <p:nvPr/>
        </p:nvSpPr>
        <p:spPr>
          <a:xfrm>
            <a:off x="45719" y="0"/>
            <a:ext cx="160274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defRPr>
            </a:lvl1pPr>
          </a:lstStyle>
          <a:p>
            <a:pPr/>
            <a:r>
              <a:t>LEERLING</a:t>
            </a:r>
          </a:p>
        </p:txBody>
      </p:sp>
      <p:sp>
        <p:nvSpPr>
          <p:cNvPr id="108" name="Rechthoek 12"/>
          <p:cNvSpPr/>
          <p:nvPr/>
        </p:nvSpPr>
        <p:spPr>
          <a:xfrm>
            <a:off x="-6669" y="3408084"/>
            <a:ext cx="6117557" cy="3429000"/>
          </a:xfrm>
          <a:prstGeom prst="rect">
            <a:avLst/>
          </a:prstGeom>
          <a:solidFill>
            <a:srgbClr val="3F3D56"/>
          </a:solidFill>
          <a:ln w="12700">
            <a:miter lim="400000"/>
          </a:ln>
        </p:spPr>
        <p:txBody>
          <a:bodyPr lIns="45719" rIns="45719" anchor="ctr"/>
          <a:lstStyle/>
          <a:p>
            <a:pPr algn="ctr">
              <a:defRPr sz="2400">
                <a:solidFill>
                  <a:srgbClr val="FFFFFF"/>
                </a:solidFill>
              </a:defRPr>
            </a:pPr>
          </a:p>
        </p:txBody>
      </p:sp>
      <p:sp>
        <p:nvSpPr>
          <p:cNvPr id="109" name="Tekstvak 14"/>
          <p:cNvSpPr txBox="1"/>
          <p:nvPr/>
        </p:nvSpPr>
        <p:spPr>
          <a:xfrm>
            <a:off x="1276170" y="4014199"/>
            <a:ext cx="4615821" cy="170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9388" indent="-179388">
              <a:spcBef>
                <a:spcPts val="300"/>
              </a:spcBef>
              <a:buSzPct val="100000"/>
              <a:buFont typeface="Arial"/>
              <a:buChar char="•"/>
              <a:defRPr sz="2000">
                <a:solidFill>
                  <a:srgbClr val="FFFFFF"/>
                </a:solidFill>
              </a:defRPr>
            </a:pPr>
            <a:r>
              <a:t>Effectievere lesmethoden</a:t>
            </a:r>
          </a:p>
          <a:p>
            <a:pPr marL="179388" indent="-179388">
              <a:spcBef>
                <a:spcPts val="300"/>
              </a:spcBef>
              <a:buSzPct val="100000"/>
              <a:buFont typeface="Arial"/>
              <a:buChar char="•"/>
              <a:defRPr sz="2000">
                <a:solidFill>
                  <a:srgbClr val="FFFFFF"/>
                </a:solidFill>
              </a:defRPr>
            </a:pPr>
            <a:r>
              <a:t>Up-to-date lesmateriaal</a:t>
            </a:r>
          </a:p>
          <a:p>
            <a:pPr marL="179388" indent="-179388">
              <a:spcBef>
                <a:spcPts val="300"/>
              </a:spcBef>
              <a:buSzPct val="100000"/>
              <a:buFont typeface="Arial"/>
              <a:buChar char="•"/>
              <a:defRPr sz="2000">
                <a:solidFill>
                  <a:srgbClr val="FFFFFF"/>
                </a:solidFill>
              </a:defRPr>
            </a:pPr>
            <a:r>
              <a:t>Zicht op de laatste ontwikkelingen</a:t>
            </a:r>
          </a:p>
          <a:p>
            <a:pPr marL="179388" indent="-179388">
              <a:spcBef>
                <a:spcPts val="300"/>
              </a:spcBef>
              <a:buSzPct val="100000"/>
              <a:buFont typeface="Arial"/>
              <a:buChar char="•"/>
              <a:defRPr sz="2000">
                <a:solidFill>
                  <a:srgbClr val="FFFFFF"/>
                </a:solidFill>
              </a:defRPr>
            </a:pPr>
            <a:r>
              <a:t>Mogelijkheid tot on-the-job-learning</a:t>
            </a:r>
          </a:p>
          <a:p>
            <a:pPr marL="179388" indent="-179388">
              <a:spcBef>
                <a:spcPts val="300"/>
              </a:spcBef>
              <a:buSzPct val="100000"/>
              <a:buFont typeface="Arial"/>
              <a:buChar char="•"/>
              <a:defRPr sz="2000">
                <a:solidFill>
                  <a:srgbClr val="FFFFFF"/>
                </a:solidFill>
              </a:defRPr>
            </a:pPr>
            <a:r>
              <a:t>Motiverend en inspirerend</a:t>
            </a:r>
          </a:p>
        </p:txBody>
      </p:sp>
      <p:sp>
        <p:nvSpPr>
          <p:cNvPr id="110" name="Tekstvak 15"/>
          <p:cNvSpPr txBox="1"/>
          <p:nvPr/>
        </p:nvSpPr>
        <p:spPr>
          <a:xfrm>
            <a:off x="45719" y="3428998"/>
            <a:ext cx="1613660"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defRPr>
            </a:lvl1pPr>
          </a:lstStyle>
          <a:p>
            <a:pPr/>
            <a:r>
              <a:t>DOCENT</a:t>
            </a:r>
          </a:p>
        </p:txBody>
      </p:sp>
      <p:sp>
        <p:nvSpPr>
          <p:cNvPr id="111" name="Rechthoek 25"/>
          <p:cNvSpPr/>
          <p:nvPr/>
        </p:nvSpPr>
        <p:spPr>
          <a:xfrm>
            <a:off x="6092183" y="-20059"/>
            <a:ext cx="6079081" cy="3429000"/>
          </a:xfrm>
          <a:prstGeom prst="rect">
            <a:avLst/>
          </a:prstGeom>
          <a:solidFill>
            <a:srgbClr val="3F3D56"/>
          </a:solidFill>
          <a:ln w="12700">
            <a:miter lim="400000"/>
          </a:ln>
        </p:spPr>
        <p:txBody>
          <a:bodyPr lIns="45719" rIns="45719" anchor="ctr"/>
          <a:lstStyle/>
          <a:p>
            <a:pPr algn="ctr">
              <a:defRPr sz="2400">
                <a:solidFill>
                  <a:srgbClr val="FFFFFF"/>
                </a:solidFill>
              </a:defRPr>
            </a:pPr>
          </a:p>
        </p:txBody>
      </p:sp>
      <p:sp>
        <p:nvSpPr>
          <p:cNvPr id="112" name="Tekstvak 27"/>
          <p:cNvSpPr txBox="1"/>
          <p:nvPr/>
        </p:nvSpPr>
        <p:spPr>
          <a:xfrm>
            <a:off x="7460931" y="585201"/>
            <a:ext cx="4187668" cy="1374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9388" indent="-179388">
              <a:spcBef>
                <a:spcPts val="300"/>
              </a:spcBef>
              <a:buSzPct val="100000"/>
              <a:buFont typeface="Arial"/>
              <a:buChar char="•"/>
              <a:defRPr sz="2000">
                <a:solidFill>
                  <a:srgbClr val="FFFFFF"/>
                </a:solidFill>
              </a:defRPr>
            </a:pPr>
            <a:r>
              <a:t>Alle vakken kunnen aanbieden</a:t>
            </a:r>
          </a:p>
          <a:p>
            <a:pPr marL="179388" indent="-179388">
              <a:spcBef>
                <a:spcPts val="300"/>
              </a:spcBef>
              <a:buSzPct val="100000"/>
              <a:buFont typeface="Arial"/>
              <a:buChar char="•"/>
              <a:defRPr sz="2000">
                <a:solidFill>
                  <a:srgbClr val="FFFFFF"/>
                </a:solidFill>
              </a:defRPr>
            </a:pPr>
            <a:r>
              <a:t>Behoud van leerlingen in regio</a:t>
            </a:r>
          </a:p>
          <a:p>
            <a:pPr marL="179388" indent="-179388">
              <a:spcBef>
                <a:spcPts val="300"/>
              </a:spcBef>
              <a:buSzPct val="100000"/>
              <a:buFont typeface="Arial"/>
              <a:buChar char="•"/>
              <a:defRPr sz="2000">
                <a:solidFill>
                  <a:srgbClr val="FFFFFF"/>
                </a:solidFill>
              </a:defRPr>
            </a:pPr>
            <a:r>
              <a:t>Instroom verhogend</a:t>
            </a:r>
          </a:p>
          <a:p>
            <a:pPr marL="179388" indent="-179388">
              <a:spcBef>
                <a:spcPts val="300"/>
              </a:spcBef>
              <a:buSzPct val="100000"/>
              <a:buFont typeface="Arial"/>
              <a:buChar char="•"/>
              <a:defRPr sz="2000">
                <a:solidFill>
                  <a:srgbClr val="FFFFFF"/>
                </a:solidFill>
              </a:defRPr>
            </a:pPr>
            <a:r>
              <a:t>Imago verhogend</a:t>
            </a:r>
          </a:p>
        </p:txBody>
      </p:sp>
      <p:sp>
        <p:nvSpPr>
          <p:cNvPr id="113" name="Tekstvak 28"/>
          <p:cNvSpPr txBox="1"/>
          <p:nvPr/>
        </p:nvSpPr>
        <p:spPr>
          <a:xfrm>
            <a:off x="6124800" y="-1"/>
            <a:ext cx="602148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400">
                <a:solidFill>
                  <a:srgbClr val="FFFFFF"/>
                </a:solidFill>
              </a:defRPr>
            </a:lvl1pPr>
          </a:lstStyle>
          <a:p>
            <a:pPr/>
            <a:r>
              <a:t>SCHOOL</a:t>
            </a:r>
          </a:p>
        </p:txBody>
      </p:sp>
      <p:sp>
        <p:nvSpPr>
          <p:cNvPr id="114" name="Rechthoek 29"/>
          <p:cNvSpPr/>
          <p:nvPr/>
        </p:nvSpPr>
        <p:spPr>
          <a:xfrm>
            <a:off x="6120612" y="3403074"/>
            <a:ext cx="6080147" cy="3429003"/>
          </a:xfrm>
          <a:prstGeom prst="rect">
            <a:avLst/>
          </a:prstGeom>
          <a:solidFill>
            <a:srgbClr val="4DAE6F"/>
          </a:solidFill>
          <a:ln w="12700">
            <a:miter lim="400000"/>
          </a:ln>
        </p:spPr>
        <p:txBody>
          <a:bodyPr lIns="45719" rIns="45719" anchor="ctr"/>
          <a:lstStyle/>
          <a:p>
            <a:pPr algn="ctr">
              <a:defRPr sz="2400">
                <a:solidFill>
                  <a:srgbClr val="FFFFFF"/>
                </a:solidFill>
              </a:defRPr>
            </a:pPr>
          </a:p>
        </p:txBody>
      </p:sp>
      <p:sp>
        <p:nvSpPr>
          <p:cNvPr id="115" name="Tekstvak 30"/>
          <p:cNvSpPr txBox="1"/>
          <p:nvPr/>
        </p:nvSpPr>
        <p:spPr>
          <a:xfrm>
            <a:off x="7460931" y="4014199"/>
            <a:ext cx="4510854" cy="232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9388" indent="-179388">
              <a:spcBef>
                <a:spcPts val="300"/>
              </a:spcBef>
              <a:buSzPct val="100000"/>
              <a:buFont typeface="Arial"/>
              <a:buChar char="•"/>
              <a:defRPr sz="2000">
                <a:solidFill>
                  <a:srgbClr val="FFFFFF"/>
                </a:solidFill>
              </a:defRPr>
            </a:pPr>
            <a:r>
              <a:t>Zicht op toekomstige werknemers</a:t>
            </a:r>
          </a:p>
          <a:p>
            <a:pPr marL="179388" indent="-179388">
              <a:spcBef>
                <a:spcPts val="300"/>
              </a:spcBef>
              <a:buSzPct val="100000"/>
              <a:buFont typeface="Arial"/>
              <a:buChar char="•"/>
              <a:defRPr sz="2000">
                <a:solidFill>
                  <a:srgbClr val="FFFFFF"/>
                </a:solidFill>
              </a:defRPr>
            </a:pPr>
            <a:r>
              <a:t>Vergroten naamsbekendheid</a:t>
            </a:r>
          </a:p>
          <a:p>
            <a:pPr marL="179388" indent="-179388">
              <a:spcBef>
                <a:spcPts val="300"/>
              </a:spcBef>
              <a:buSzPct val="100000"/>
              <a:buFont typeface="Arial"/>
              <a:buChar char="•"/>
              <a:defRPr sz="2000">
                <a:solidFill>
                  <a:srgbClr val="FFFFFF"/>
                </a:solidFill>
              </a:defRPr>
            </a:pPr>
            <a:r>
              <a:t>Reductie wervingskosten</a:t>
            </a:r>
          </a:p>
          <a:p>
            <a:pPr marL="179388" indent="-179388">
              <a:spcBef>
                <a:spcPts val="300"/>
              </a:spcBef>
              <a:buSzPct val="100000"/>
              <a:buFont typeface="Arial"/>
              <a:buChar char="•"/>
              <a:defRPr sz="2000">
                <a:solidFill>
                  <a:srgbClr val="FFFFFF"/>
                </a:solidFill>
              </a:defRPr>
            </a:pPr>
            <a:r>
              <a:t>Invloed op onderwijs kunnen uitoefenen</a:t>
            </a:r>
          </a:p>
          <a:p>
            <a:pPr marL="179388" indent="-179388">
              <a:spcBef>
                <a:spcPts val="300"/>
              </a:spcBef>
              <a:buSzPct val="100000"/>
              <a:buFont typeface="Arial"/>
              <a:buChar char="•"/>
              <a:defRPr sz="2000">
                <a:solidFill>
                  <a:srgbClr val="FFFFFF"/>
                </a:solidFill>
              </a:defRPr>
            </a:pPr>
          </a:p>
        </p:txBody>
      </p:sp>
      <p:sp>
        <p:nvSpPr>
          <p:cNvPr id="116" name="Tekstvak 31"/>
          <p:cNvSpPr txBox="1"/>
          <p:nvPr/>
        </p:nvSpPr>
        <p:spPr>
          <a:xfrm>
            <a:off x="6077116" y="3518630"/>
            <a:ext cx="5894670"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400">
                <a:solidFill>
                  <a:srgbClr val="FFFFFF"/>
                </a:solidFill>
              </a:defRPr>
            </a:lvl1pPr>
          </a:lstStyle>
          <a:p>
            <a:pPr/>
            <a:r>
              <a:t>BEDRIJF</a:t>
            </a:r>
          </a:p>
        </p:txBody>
      </p:sp>
      <p:grpSp>
        <p:nvGrpSpPr>
          <p:cNvPr id="119" name="Afbeelding 24"/>
          <p:cNvGrpSpPr/>
          <p:nvPr/>
        </p:nvGrpSpPr>
        <p:grpSpPr>
          <a:xfrm>
            <a:off x="163664" y="1107289"/>
            <a:ext cx="890654" cy="1816733"/>
            <a:chOff x="0" y="0"/>
            <a:chExt cx="890653" cy="1816732"/>
          </a:xfrm>
        </p:grpSpPr>
        <p:sp>
          <p:nvSpPr>
            <p:cNvPr id="117" name="Rechthoek"/>
            <p:cNvSpPr/>
            <p:nvPr/>
          </p:nvSpPr>
          <p:spPr>
            <a:xfrm>
              <a:off x="0" y="0"/>
              <a:ext cx="890654" cy="1816733"/>
            </a:xfrm>
            <a:prstGeom prst="rect">
              <a:avLst/>
            </a:prstGeom>
            <a:solidFill>
              <a:srgbClr val="4DAE6F"/>
            </a:solidFill>
            <a:ln w="12700" cap="flat">
              <a:noFill/>
              <a:miter lim="400000"/>
            </a:ln>
            <a:effectLst/>
          </p:spPr>
          <p:txBody>
            <a:bodyPr wrap="square" lIns="45719" tIns="45719" rIns="45719" bIns="45719" numCol="1" anchor="ctr">
              <a:noAutofit/>
            </a:bodyPr>
            <a:lstStyle/>
            <a:p>
              <a:pPr/>
            </a:p>
          </p:txBody>
        </p:sp>
        <p:pic>
          <p:nvPicPr>
            <p:cNvPr id="118" name="image5.png" descr="image5.png"/>
            <p:cNvPicPr>
              <a:picLocks noChangeAspect="1"/>
            </p:cNvPicPr>
            <p:nvPr/>
          </p:nvPicPr>
          <p:blipFill>
            <a:blip r:embed="rId2">
              <a:extLst/>
            </a:blip>
            <a:stretch>
              <a:fillRect/>
            </a:stretch>
          </p:blipFill>
          <p:spPr>
            <a:xfrm>
              <a:off x="0" y="0"/>
              <a:ext cx="890654" cy="1816733"/>
            </a:xfrm>
            <a:prstGeom prst="rect">
              <a:avLst/>
            </a:prstGeom>
            <a:ln w="12700" cap="flat">
              <a:noFill/>
              <a:miter lim="400000"/>
            </a:ln>
            <a:effectLst/>
          </p:spPr>
        </p:pic>
      </p:grpSp>
      <p:pic>
        <p:nvPicPr>
          <p:cNvPr id="120" name="Afbeelding 26" descr="Afbeelding 26"/>
          <p:cNvPicPr>
            <a:picLocks noChangeAspect="1"/>
          </p:cNvPicPr>
          <p:nvPr/>
        </p:nvPicPr>
        <p:blipFill>
          <a:blip r:embed="rId3">
            <a:extLst/>
          </a:blip>
          <a:stretch>
            <a:fillRect/>
          </a:stretch>
        </p:blipFill>
        <p:spPr>
          <a:xfrm>
            <a:off x="122366" y="4669949"/>
            <a:ext cx="973250" cy="1816733"/>
          </a:xfrm>
          <a:prstGeom prst="rect">
            <a:avLst/>
          </a:prstGeom>
          <a:ln w="12700">
            <a:miter lim="400000"/>
          </a:ln>
        </p:spPr>
      </p:pic>
      <p:grpSp>
        <p:nvGrpSpPr>
          <p:cNvPr id="124" name="object 37"/>
          <p:cNvGrpSpPr/>
          <p:nvPr/>
        </p:nvGrpSpPr>
        <p:grpSpPr>
          <a:xfrm>
            <a:off x="10433218" y="2072923"/>
            <a:ext cx="1431120" cy="1078435"/>
            <a:chOff x="0" y="0"/>
            <a:chExt cx="1431119" cy="1078434"/>
          </a:xfrm>
        </p:grpSpPr>
        <p:sp>
          <p:nvSpPr>
            <p:cNvPr id="121" name="Vorm"/>
            <p:cNvSpPr/>
            <p:nvPr/>
          </p:nvSpPr>
          <p:spPr>
            <a:xfrm>
              <a:off x="0" y="373303"/>
              <a:ext cx="1431120" cy="705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8700" y="21600"/>
                  </a:lnTo>
                  <a:lnTo>
                    <a:pt x="8700" y="15882"/>
                  </a:lnTo>
                  <a:lnTo>
                    <a:pt x="1200" y="15882"/>
                  </a:lnTo>
                  <a:lnTo>
                    <a:pt x="1200" y="10800"/>
                  </a:lnTo>
                  <a:lnTo>
                    <a:pt x="21600" y="10800"/>
                  </a:lnTo>
                  <a:lnTo>
                    <a:pt x="21600" y="8259"/>
                  </a:lnTo>
                  <a:lnTo>
                    <a:pt x="1200" y="8259"/>
                  </a:lnTo>
                  <a:lnTo>
                    <a:pt x="1200" y="3176"/>
                  </a:lnTo>
                  <a:lnTo>
                    <a:pt x="21600" y="3176"/>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6658A1"/>
                  </a:solidFill>
                </a:defRPr>
              </a:pPr>
            </a:p>
          </p:txBody>
        </p:sp>
        <p:sp>
          <p:nvSpPr>
            <p:cNvPr id="122" name="Vorm"/>
            <p:cNvSpPr/>
            <p:nvPr/>
          </p:nvSpPr>
          <p:spPr>
            <a:xfrm>
              <a:off x="477038" y="0"/>
              <a:ext cx="477042" cy="373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4400"/>
                  </a:lnTo>
                  <a:lnTo>
                    <a:pt x="0" y="21600"/>
                  </a:lnTo>
                  <a:lnTo>
                    <a:pt x="10800" y="21600"/>
                  </a:lnTo>
                  <a:lnTo>
                    <a:pt x="9733" y="21324"/>
                  </a:lnTo>
                  <a:lnTo>
                    <a:pt x="8876" y="20565"/>
                  </a:lnTo>
                  <a:lnTo>
                    <a:pt x="8307" y="19423"/>
                  </a:lnTo>
                  <a:lnTo>
                    <a:pt x="8100" y="18000"/>
                  </a:lnTo>
                  <a:lnTo>
                    <a:pt x="8307" y="16577"/>
                  </a:lnTo>
                  <a:lnTo>
                    <a:pt x="8876" y="15435"/>
                  </a:lnTo>
                  <a:lnTo>
                    <a:pt x="9733" y="14676"/>
                  </a:lnTo>
                  <a:lnTo>
                    <a:pt x="10800" y="144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6658A1"/>
                  </a:solidFill>
                </a:defRPr>
              </a:pPr>
            </a:p>
          </p:txBody>
        </p:sp>
        <p:sp>
          <p:nvSpPr>
            <p:cNvPr id="123" name="Vorm"/>
            <p:cNvSpPr/>
            <p:nvPr/>
          </p:nvSpPr>
          <p:spPr>
            <a:xfrm>
              <a:off x="238518" y="248868"/>
              <a:ext cx="1192602" cy="829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2420"/>
                  </a:moveTo>
                  <a:lnTo>
                    <a:pt x="0" y="12420"/>
                  </a:lnTo>
                  <a:lnTo>
                    <a:pt x="0" y="16740"/>
                  </a:lnTo>
                  <a:lnTo>
                    <a:pt x="1440" y="16740"/>
                  </a:lnTo>
                  <a:lnTo>
                    <a:pt x="1440" y="12420"/>
                  </a:lnTo>
                  <a:close/>
                  <a:moveTo>
                    <a:pt x="8640" y="12420"/>
                  </a:moveTo>
                  <a:lnTo>
                    <a:pt x="4320" y="12420"/>
                  </a:lnTo>
                  <a:lnTo>
                    <a:pt x="4320" y="16740"/>
                  </a:lnTo>
                  <a:lnTo>
                    <a:pt x="6120" y="16740"/>
                  </a:lnTo>
                  <a:lnTo>
                    <a:pt x="6120" y="15660"/>
                  </a:lnTo>
                  <a:lnTo>
                    <a:pt x="6261" y="14516"/>
                  </a:lnTo>
                  <a:lnTo>
                    <a:pt x="6705" y="13473"/>
                  </a:lnTo>
                  <a:lnTo>
                    <a:pt x="7487" y="12714"/>
                  </a:lnTo>
                  <a:lnTo>
                    <a:pt x="8640" y="12420"/>
                  </a:lnTo>
                  <a:close/>
                  <a:moveTo>
                    <a:pt x="17280" y="12420"/>
                  </a:moveTo>
                  <a:lnTo>
                    <a:pt x="15840" y="12420"/>
                  </a:lnTo>
                  <a:lnTo>
                    <a:pt x="15840" y="16740"/>
                  </a:lnTo>
                  <a:lnTo>
                    <a:pt x="17280" y="16740"/>
                  </a:lnTo>
                  <a:lnTo>
                    <a:pt x="17280" y="12420"/>
                  </a:lnTo>
                  <a:close/>
                  <a:moveTo>
                    <a:pt x="21600" y="12420"/>
                  </a:moveTo>
                  <a:lnTo>
                    <a:pt x="20160" y="12420"/>
                  </a:lnTo>
                  <a:lnTo>
                    <a:pt x="20160" y="16740"/>
                  </a:lnTo>
                  <a:lnTo>
                    <a:pt x="21600" y="16740"/>
                  </a:lnTo>
                  <a:lnTo>
                    <a:pt x="21600" y="12420"/>
                  </a:lnTo>
                  <a:close/>
                  <a:moveTo>
                    <a:pt x="1440" y="5940"/>
                  </a:moveTo>
                  <a:lnTo>
                    <a:pt x="0" y="5940"/>
                  </a:lnTo>
                  <a:lnTo>
                    <a:pt x="0" y="10260"/>
                  </a:lnTo>
                  <a:lnTo>
                    <a:pt x="1440" y="10260"/>
                  </a:lnTo>
                  <a:lnTo>
                    <a:pt x="1440" y="5940"/>
                  </a:lnTo>
                  <a:close/>
                  <a:moveTo>
                    <a:pt x="12960" y="5940"/>
                  </a:moveTo>
                  <a:lnTo>
                    <a:pt x="4320" y="5940"/>
                  </a:lnTo>
                  <a:lnTo>
                    <a:pt x="4320" y="10260"/>
                  </a:lnTo>
                  <a:lnTo>
                    <a:pt x="6120" y="10260"/>
                  </a:lnTo>
                  <a:lnTo>
                    <a:pt x="6120" y="8100"/>
                  </a:lnTo>
                  <a:lnTo>
                    <a:pt x="12960" y="8100"/>
                  </a:lnTo>
                  <a:lnTo>
                    <a:pt x="12960" y="5940"/>
                  </a:lnTo>
                  <a:close/>
                  <a:moveTo>
                    <a:pt x="12960" y="8100"/>
                  </a:moveTo>
                  <a:lnTo>
                    <a:pt x="11160" y="8100"/>
                  </a:lnTo>
                  <a:lnTo>
                    <a:pt x="11160" y="10260"/>
                  </a:lnTo>
                  <a:lnTo>
                    <a:pt x="12960" y="10260"/>
                  </a:lnTo>
                  <a:lnTo>
                    <a:pt x="12960" y="8100"/>
                  </a:lnTo>
                  <a:close/>
                  <a:moveTo>
                    <a:pt x="17280" y="5940"/>
                  </a:moveTo>
                  <a:lnTo>
                    <a:pt x="15840" y="5940"/>
                  </a:lnTo>
                  <a:lnTo>
                    <a:pt x="15840" y="10260"/>
                  </a:lnTo>
                  <a:lnTo>
                    <a:pt x="17280" y="10260"/>
                  </a:lnTo>
                  <a:lnTo>
                    <a:pt x="17280" y="5940"/>
                  </a:lnTo>
                  <a:close/>
                  <a:moveTo>
                    <a:pt x="21600" y="5940"/>
                  </a:moveTo>
                  <a:lnTo>
                    <a:pt x="20160" y="5940"/>
                  </a:lnTo>
                  <a:lnTo>
                    <a:pt x="20160" y="10260"/>
                  </a:lnTo>
                  <a:lnTo>
                    <a:pt x="21600" y="10260"/>
                  </a:lnTo>
                  <a:lnTo>
                    <a:pt x="21600" y="5940"/>
                  </a:lnTo>
                  <a:close/>
                  <a:moveTo>
                    <a:pt x="12960" y="12420"/>
                  </a:moveTo>
                  <a:lnTo>
                    <a:pt x="8640" y="12420"/>
                  </a:lnTo>
                  <a:lnTo>
                    <a:pt x="9793" y="12714"/>
                  </a:lnTo>
                  <a:lnTo>
                    <a:pt x="10575" y="13473"/>
                  </a:lnTo>
                  <a:lnTo>
                    <a:pt x="11019" y="14516"/>
                  </a:lnTo>
                  <a:lnTo>
                    <a:pt x="11160" y="15660"/>
                  </a:lnTo>
                  <a:lnTo>
                    <a:pt x="11160" y="21600"/>
                  </a:lnTo>
                  <a:lnTo>
                    <a:pt x="21600" y="21600"/>
                  </a:lnTo>
                  <a:lnTo>
                    <a:pt x="21600" y="16740"/>
                  </a:lnTo>
                  <a:lnTo>
                    <a:pt x="12960" y="16740"/>
                  </a:lnTo>
                  <a:lnTo>
                    <a:pt x="12960" y="12420"/>
                  </a:lnTo>
                  <a:close/>
                  <a:moveTo>
                    <a:pt x="12960" y="0"/>
                  </a:moveTo>
                  <a:lnTo>
                    <a:pt x="8640" y="0"/>
                  </a:lnTo>
                  <a:lnTo>
                    <a:pt x="9067" y="124"/>
                  </a:lnTo>
                  <a:lnTo>
                    <a:pt x="9410" y="466"/>
                  </a:lnTo>
                  <a:lnTo>
                    <a:pt x="9637" y="980"/>
                  </a:lnTo>
                  <a:lnTo>
                    <a:pt x="9720" y="1620"/>
                  </a:lnTo>
                  <a:lnTo>
                    <a:pt x="9637" y="2260"/>
                  </a:lnTo>
                  <a:lnTo>
                    <a:pt x="9410" y="2774"/>
                  </a:lnTo>
                  <a:lnTo>
                    <a:pt x="9067" y="3116"/>
                  </a:lnTo>
                  <a:lnTo>
                    <a:pt x="8640" y="3240"/>
                  </a:lnTo>
                  <a:lnTo>
                    <a:pt x="12960" y="3240"/>
                  </a:lnTo>
                  <a:lnTo>
                    <a:pt x="12960" y="0"/>
                  </a:lnTo>
                  <a:close/>
                </a:path>
              </a:pathLst>
            </a:custGeom>
            <a:noFill/>
            <a:ln w="12700" cap="flat">
              <a:noFill/>
              <a:miter lim="400000"/>
            </a:ln>
            <a:effectLst/>
          </p:spPr>
          <p:txBody>
            <a:bodyPr wrap="square" lIns="45719" tIns="45719" rIns="45719" bIns="45719" numCol="1" anchor="t">
              <a:noAutofit/>
            </a:bodyPr>
            <a:lstStyle/>
            <a:p>
              <a:pPr>
                <a:defRPr>
                  <a:solidFill>
                    <a:srgbClr val="6658A1"/>
                  </a:solidFill>
                </a:defRPr>
              </a:pPr>
            </a:p>
          </p:txBody>
        </p:sp>
      </p:grpSp>
      <p:sp>
        <p:nvSpPr>
          <p:cNvPr id="125" name="Rechthoek 41"/>
          <p:cNvSpPr/>
          <p:nvPr/>
        </p:nvSpPr>
        <p:spPr>
          <a:xfrm rot="13481892">
            <a:off x="4954425" y="2312729"/>
            <a:ext cx="2283147" cy="2283147"/>
          </a:xfrm>
          <a:prstGeom prst="rect">
            <a:avLst/>
          </a:prstGeom>
          <a:solidFill>
            <a:srgbClr val="FFFFFF"/>
          </a:solidFill>
          <a:ln w="28575">
            <a:solidFill>
              <a:srgbClr val="FFFFFF"/>
            </a:solidFill>
            <a:miter/>
          </a:ln>
        </p:spPr>
        <p:txBody>
          <a:bodyPr lIns="45719" rIns="45719" anchor="ctr"/>
          <a:lstStyle/>
          <a:p>
            <a:pPr algn="ctr">
              <a:defRPr>
                <a:solidFill>
                  <a:srgbClr val="FFFFFF"/>
                </a:solidFill>
              </a:defRPr>
            </a:pPr>
          </a:p>
        </p:txBody>
      </p:sp>
      <p:grpSp>
        <p:nvGrpSpPr>
          <p:cNvPr id="128" name="object 21"/>
          <p:cNvGrpSpPr/>
          <p:nvPr/>
        </p:nvGrpSpPr>
        <p:grpSpPr>
          <a:xfrm>
            <a:off x="10560423" y="5483473"/>
            <a:ext cx="1220234" cy="1171511"/>
            <a:chOff x="0" y="0"/>
            <a:chExt cx="1220232" cy="1171510"/>
          </a:xfrm>
        </p:grpSpPr>
        <p:sp>
          <p:nvSpPr>
            <p:cNvPr id="126" name="Vorm"/>
            <p:cNvSpPr/>
            <p:nvPr/>
          </p:nvSpPr>
          <p:spPr>
            <a:xfrm>
              <a:off x="0" y="0"/>
              <a:ext cx="1220233" cy="1171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4" y="0"/>
                  </a:moveTo>
                  <a:lnTo>
                    <a:pt x="953" y="0"/>
                  </a:lnTo>
                  <a:lnTo>
                    <a:pt x="0" y="13024"/>
                  </a:lnTo>
                  <a:lnTo>
                    <a:pt x="0" y="21600"/>
                  </a:lnTo>
                  <a:lnTo>
                    <a:pt x="21600" y="21600"/>
                  </a:lnTo>
                  <a:lnTo>
                    <a:pt x="21600" y="19376"/>
                  </a:lnTo>
                  <a:lnTo>
                    <a:pt x="2541" y="19376"/>
                  </a:lnTo>
                  <a:lnTo>
                    <a:pt x="2541" y="16518"/>
                  </a:lnTo>
                  <a:lnTo>
                    <a:pt x="21600" y="16518"/>
                  </a:lnTo>
                  <a:lnTo>
                    <a:pt x="21600" y="13024"/>
                  </a:lnTo>
                  <a:lnTo>
                    <a:pt x="4447" y="13024"/>
                  </a:lnTo>
                  <a:lnTo>
                    <a:pt x="3494"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6658A1"/>
                  </a:solidFill>
                </a:defRPr>
              </a:pPr>
            </a:p>
          </p:txBody>
        </p:sp>
        <p:sp>
          <p:nvSpPr>
            <p:cNvPr id="127" name="Vorm"/>
            <p:cNvSpPr/>
            <p:nvPr/>
          </p:nvSpPr>
          <p:spPr>
            <a:xfrm>
              <a:off x="251223" y="465158"/>
              <a:ext cx="969010" cy="585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00" y="15882"/>
                  </a:moveTo>
                  <a:lnTo>
                    <a:pt x="2400" y="15882"/>
                  </a:lnTo>
                  <a:lnTo>
                    <a:pt x="2400" y="21600"/>
                  </a:lnTo>
                  <a:lnTo>
                    <a:pt x="5600" y="21600"/>
                  </a:lnTo>
                  <a:lnTo>
                    <a:pt x="5600" y="15882"/>
                  </a:lnTo>
                  <a:close/>
                  <a:moveTo>
                    <a:pt x="13600" y="15882"/>
                  </a:moveTo>
                  <a:lnTo>
                    <a:pt x="10400" y="15882"/>
                  </a:lnTo>
                  <a:lnTo>
                    <a:pt x="10400" y="21600"/>
                  </a:lnTo>
                  <a:lnTo>
                    <a:pt x="13600" y="21600"/>
                  </a:lnTo>
                  <a:lnTo>
                    <a:pt x="13600" y="15882"/>
                  </a:lnTo>
                  <a:close/>
                  <a:moveTo>
                    <a:pt x="21600" y="15882"/>
                  </a:moveTo>
                  <a:lnTo>
                    <a:pt x="18400" y="15882"/>
                  </a:lnTo>
                  <a:lnTo>
                    <a:pt x="18400" y="21600"/>
                  </a:lnTo>
                  <a:lnTo>
                    <a:pt x="21600" y="21600"/>
                  </a:lnTo>
                  <a:lnTo>
                    <a:pt x="21600" y="15882"/>
                  </a:lnTo>
                  <a:close/>
                  <a:moveTo>
                    <a:pt x="10800" y="0"/>
                  </a:moveTo>
                  <a:lnTo>
                    <a:pt x="0" y="8894"/>
                  </a:lnTo>
                  <a:lnTo>
                    <a:pt x="10800" y="8894"/>
                  </a:lnTo>
                  <a:lnTo>
                    <a:pt x="10800" y="0"/>
                  </a:lnTo>
                  <a:close/>
                  <a:moveTo>
                    <a:pt x="21600" y="0"/>
                  </a:moveTo>
                  <a:lnTo>
                    <a:pt x="10800" y="8894"/>
                  </a:lnTo>
                  <a:lnTo>
                    <a:pt x="21600" y="8894"/>
                  </a:lnTo>
                  <a:lnTo>
                    <a:pt x="21600" y="0"/>
                  </a:lnTo>
                  <a:close/>
                </a:path>
              </a:pathLst>
            </a:custGeom>
            <a:noFill/>
            <a:ln w="12700" cap="flat">
              <a:noFill/>
              <a:miter lim="400000"/>
            </a:ln>
            <a:effectLst/>
          </p:spPr>
          <p:txBody>
            <a:bodyPr wrap="square" lIns="45719" tIns="45719" rIns="45719" bIns="45719" numCol="1" anchor="t">
              <a:noAutofit/>
            </a:bodyPr>
            <a:lstStyle/>
            <a:p>
              <a:pPr>
                <a:defRPr>
                  <a:solidFill>
                    <a:srgbClr val="6658A1"/>
                  </a:solidFill>
                </a:defRPr>
              </a:pPr>
            </a:p>
          </p:txBody>
        </p:sp>
      </p:grpSp>
      <p:sp>
        <p:nvSpPr>
          <p:cNvPr id="129" name="Rechthoek 7"/>
          <p:cNvSpPr/>
          <p:nvPr/>
        </p:nvSpPr>
        <p:spPr>
          <a:xfrm rot="13481892">
            <a:off x="4739367" y="2076182"/>
            <a:ext cx="2705633" cy="2705634"/>
          </a:xfrm>
          <a:prstGeom prst="rect">
            <a:avLst/>
          </a:prstGeom>
          <a:ln w="28575">
            <a:solidFill>
              <a:srgbClr val="FFFFFF"/>
            </a:solidFill>
            <a:miter/>
          </a:ln>
        </p:spPr>
        <p:txBody>
          <a:bodyPr lIns="45719" rIns="45719" anchor="ctr"/>
          <a:lstStyle/>
          <a:p>
            <a:pPr algn="ctr">
              <a:defRPr>
                <a:solidFill>
                  <a:srgbClr val="FFFFFF"/>
                </a:solidFill>
              </a:defRPr>
            </a:pPr>
          </a:p>
        </p:txBody>
      </p:sp>
      <p:sp>
        <p:nvSpPr>
          <p:cNvPr id="130" name="Tekstvak 3"/>
          <p:cNvSpPr txBox="1"/>
          <p:nvPr/>
        </p:nvSpPr>
        <p:spPr>
          <a:xfrm>
            <a:off x="4527313" y="3151572"/>
            <a:ext cx="3129740"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STERA</a:t>
            </a:r>
          </a:p>
          <a:p>
            <a:pPr algn="ctr">
              <a:defRPr b="1" sz="1600"/>
            </a:pPr>
            <a:r>
              <a:t>Hybride leren</a:t>
            </a:r>
          </a:p>
        </p:txBody>
      </p:sp>
      <p:pic>
        <p:nvPicPr>
          <p:cNvPr id="131" name="Afbeelding 20" descr="Afbeelding 20"/>
          <p:cNvPicPr>
            <a:picLocks noChangeAspect="1"/>
          </p:cNvPicPr>
          <p:nvPr/>
        </p:nvPicPr>
        <p:blipFill>
          <a:blip r:embed="rId4">
            <a:extLst/>
          </a:blip>
          <a:stretch>
            <a:fillRect/>
          </a:stretch>
        </p:blipFill>
        <p:spPr>
          <a:xfrm>
            <a:off x="5615478" y="2342840"/>
            <a:ext cx="897469" cy="85777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Titel 1"/>
          <p:cNvSpPr txBox="1"/>
          <p:nvPr>
            <p:ph type="title"/>
          </p:nvPr>
        </p:nvSpPr>
        <p:spPr>
          <a:xfrm>
            <a:off x="838200" y="365125"/>
            <a:ext cx="10515600" cy="1325563"/>
          </a:xfrm>
          <a:prstGeom prst="rect">
            <a:avLst/>
          </a:prstGeom>
        </p:spPr>
        <p:txBody>
          <a:bodyPr/>
          <a:lstStyle/>
          <a:p>
            <a:pPr/>
          </a:p>
        </p:txBody>
      </p:sp>
      <p:sp>
        <p:nvSpPr>
          <p:cNvPr id="715" name="Tijdelijke aanduiding voor inhoud 2"/>
          <p:cNvSpPr txBox="1"/>
          <p:nvPr>
            <p:ph type="body" idx="1"/>
          </p:nvPr>
        </p:nvSpPr>
        <p:spPr>
          <a:xfrm>
            <a:off x="838200" y="1825625"/>
            <a:ext cx="10515600" cy="4351338"/>
          </a:xfrm>
          <a:prstGeom prst="rect">
            <a:avLst/>
          </a:prstGeom>
        </p:spPr>
        <p:txBody>
          <a:bodyPr/>
          <a:lstStyle/>
          <a:p>
            <a:pPr/>
          </a:p>
        </p:txBody>
      </p:sp>
      <p:pic>
        <p:nvPicPr>
          <p:cNvPr id="716" name="Graphic 3" descr="Graphic 3"/>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717" name="Afbeelding 4" descr="Afbeelding 4"/>
          <p:cNvPicPr>
            <a:picLocks noChangeAspect="1"/>
          </p:cNvPicPr>
          <p:nvPr/>
        </p:nvPicPr>
        <p:blipFill>
          <a:blip r:embed="rId4">
            <a:extLst/>
          </a:blip>
          <a:stretch>
            <a:fillRect/>
          </a:stretch>
        </p:blipFill>
        <p:spPr>
          <a:xfrm>
            <a:off x="5689548" y="1597153"/>
            <a:ext cx="2921052" cy="3663693"/>
          </a:xfrm>
          <a:prstGeom prst="rect">
            <a:avLst/>
          </a:prstGeom>
          <a:ln w="12700">
            <a:miter lim="400000"/>
          </a:ln>
          <a:effectLst>
            <a:outerShdw sx="100000" sy="100000" kx="0" ky="0" algn="b" rotWithShape="0" blurRad="292100" dist="139700" dir="2700000">
              <a:srgbClr val="333333">
                <a:alpha val="64999"/>
              </a:srgbClr>
            </a:outerShdw>
          </a:effectLst>
        </p:spPr>
      </p:pic>
      <p:pic>
        <p:nvPicPr>
          <p:cNvPr id="718" name="Afbeelding 5" descr="Afbeelding 5"/>
          <p:cNvPicPr>
            <a:picLocks noChangeAspect="1"/>
          </p:cNvPicPr>
          <p:nvPr/>
        </p:nvPicPr>
        <p:blipFill>
          <a:blip r:embed="rId5">
            <a:extLst/>
          </a:blip>
          <a:srcRect l="0" t="1" r="0" b="753"/>
          <a:stretch>
            <a:fillRect/>
          </a:stretch>
        </p:blipFill>
        <p:spPr>
          <a:xfrm>
            <a:off x="8896763" y="823310"/>
            <a:ext cx="2789290" cy="5172137"/>
          </a:xfrm>
          <a:prstGeom prst="rect">
            <a:avLst/>
          </a:prstGeom>
          <a:ln w="12700">
            <a:miter lim="400000"/>
          </a:ln>
          <a:effectLst>
            <a:outerShdw sx="100000" sy="100000" kx="0" ky="0" algn="b" rotWithShape="0" blurRad="292100" dist="139700" dir="2700000">
              <a:srgbClr val="000000">
                <a:alpha val="64999"/>
              </a:srgbClr>
            </a:outerShdw>
          </a:effectLst>
        </p:spPr>
      </p:pic>
      <p:sp>
        <p:nvSpPr>
          <p:cNvPr id="719" name="Tijdelijke aanduiding voor inhoud 2"/>
          <p:cNvSpPr txBox="1"/>
          <p:nvPr/>
        </p:nvSpPr>
        <p:spPr>
          <a:xfrm>
            <a:off x="883919" y="1758950"/>
            <a:ext cx="4652012"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120000"/>
              </a:lnSpc>
              <a:spcBef>
                <a:spcPts val="1000"/>
              </a:spcBef>
              <a:defRPr sz="2800">
                <a:solidFill>
                  <a:srgbClr val="FFFFFF"/>
                </a:solidFill>
              </a:defRPr>
            </a:pPr>
            <a:r>
              <a:t>Neem vooral de Demo door met een aantal collega's op </a:t>
            </a:r>
            <a:r>
              <a:rPr u="sng">
                <a:solidFill>
                  <a:srgbClr val="0563C1"/>
                </a:solidFill>
                <a:uFill>
                  <a:solidFill>
                    <a:srgbClr val="0563C1"/>
                  </a:solidFill>
                </a:uFill>
                <a:hlinkClick r:id="rId6" invalidUrl="" action="" tgtFrame="" tooltip="" history="1" highlightClick="0" endSnd="0"/>
              </a:rPr>
              <a:t>demo.sen-app.nl</a:t>
            </a:r>
            <a:r>
              <a:t> </a:t>
            </a:r>
          </a:p>
          <a:p>
            <a:pPr>
              <a:lnSpc>
                <a:spcPct val="120000"/>
              </a:lnSpc>
              <a:spcBef>
                <a:spcPts val="1000"/>
              </a:spcBef>
              <a:defRPr sz="2800">
                <a:solidFill>
                  <a:srgbClr val="FFFFFF"/>
                </a:solidFill>
              </a:defRPr>
            </a:pPr>
          </a:p>
          <a:p>
            <a:pPr>
              <a:lnSpc>
                <a:spcPct val="120000"/>
              </a:lnSpc>
              <a:spcBef>
                <a:spcPts val="1000"/>
              </a:spcBef>
              <a:defRPr sz="2800"/>
            </a:pPr>
            <a:r>
              <a:t>Voor vragen neem contact op met info@sen-app.nl</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3" name="Graphic 3" descr="Graphic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724" name="Tijdelijke aanduiding voor inhoud 2"/>
          <p:cNvSpPr txBox="1"/>
          <p:nvPr>
            <p:ph type="body" idx="1"/>
          </p:nvPr>
        </p:nvSpPr>
        <p:spPr>
          <a:xfrm>
            <a:off x="838199" y="1395044"/>
            <a:ext cx="11251226" cy="5167681"/>
          </a:xfrm>
          <a:prstGeom prst="rect">
            <a:avLst/>
          </a:prstGeom>
        </p:spPr>
        <p:txBody>
          <a:bodyPr/>
          <a:lstStyle/>
          <a:p>
            <a:pPr/>
          </a:p>
        </p:txBody>
      </p:sp>
      <p:pic>
        <p:nvPicPr>
          <p:cNvPr id="725" name="Afbeelding 5" descr="Afbeelding 5"/>
          <p:cNvPicPr>
            <a:picLocks noChangeAspect="1"/>
          </p:cNvPicPr>
          <p:nvPr/>
        </p:nvPicPr>
        <p:blipFill>
          <a:blip r:embed="rId4">
            <a:extLst/>
          </a:blip>
          <a:stretch>
            <a:fillRect/>
          </a:stretch>
        </p:blipFill>
        <p:spPr>
          <a:xfrm>
            <a:off x="776580" y="284712"/>
            <a:ext cx="10515601" cy="6573289"/>
          </a:xfrm>
          <a:prstGeom prst="rect">
            <a:avLst/>
          </a:prstGeom>
          <a:ln w="12700">
            <a:miter lim="400000"/>
          </a:ln>
        </p:spPr>
      </p:pic>
      <p:sp>
        <p:nvSpPr>
          <p:cNvPr id="726" name="Titel 1"/>
          <p:cNvSpPr txBox="1"/>
          <p:nvPr>
            <p:ph type="title"/>
          </p:nvPr>
        </p:nvSpPr>
        <p:spPr>
          <a:xfrm>
            <a:off x="428625" y="198801"/>
            <a:ext cx="2562225" cy="900969"/>
          </a:xfrm>
          <a:prstGeom prst="rect">
            <a:avLst/>
          </a:prstGeom>
        </p:spPr>
        <p:txBody>
          <a:bodyPr/>
          <a:lstStyle>
            <a:lvl1pPr algn="ctr">
              <a:defRPr b="1"/>
            </a:lvl1pPr>
          </a:lstStyle>
          <a:p>
            <a:pPr/>
            <a:r>
              <a:t>Kosten</a:t>
            </a:r>
          </a:p>
        </p:txBody>
      </p:sp>
      <p:sp>
        <p:nvSpPr>
          <p:cNvPr id="727" name="Rechthoek 6"/>
          <p:cNvSpPr/>
          <p:nvPr/>
        </p:nvSpPr>
        <p:spPr>
          <a:xfrm>
            <a:off x="5276850" y="5905500"/>
            <a:ext cx="1647825" cy="4953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1" name="Graphic 3" descr="Graphic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32" name="Titel 1"/>
          <p:cNvSpPr txBox="1"/>
          <p:nvPr>
            <p:ph type="title"/>
          </p:nvPr>
        </p:nvSpPr>
        <p:spPr>
          <a:xfrm>
            <a:off x="838200" y="365124"/>
            <a:ext cx="10515600" cy="900969"/>
          </a:xfrm>
          <a:prstGeom prst="rect">
            <a:avLst/>
          </a:prstGeom>
        </p:spPr>
        <p:txBody>
          <a:bodyPr/>
          <a:lstStyle>
            <a:lvl1pPr>
              <a:defRPr>
                <a:solidFill>
                  <a:srgbClr val="FFFFFF"/>
                </a:solidFill>
              </a:defRPr>
            </a:lvl1pPr>
          </a:lstStyle>
          <a:p>
            <a:pPr/>
            <a:r>
              <a:t>Vragen</a:t>
            </a:r>
          </a:p>
        </p:txBody>
      </p:sp>
      <p:sp>
        <p:nvSpPr>
          <p:cNvPr id="733" name="Tijdelijke aanduiding voor inhoud 2"/>
          <p:cNvSpPr txBox="1"/>
          <p:nvPr>
            <p:ph type="body" idx="1"/>
          </p:nvPr>
        </p:nvSpPr>
        <p:spPr>
          <a:xfrm>
            <a:off x="838199" y="2280870"/>
            <a:ext cx="11251226" cy="5167680"/>
          </a:xfrm>
          <a:prstGeom prst="rect">
            <a:avLst/>
          </a:prstGeom>
        </p:spPr>
        <p:txBody>
          <a:bodyPr/>
          <a:lstStyle/>
          <a:p>
            <a:pPr lvl="1" marL="685800" indent="-228600">
              <a:lnSpc>
                <a:spcPct val="120000"/>
              </a:lnSpc>
              <a:spcBef>
                <a:spcPts val="500"/>
              </a:spcBef>
              <a:defRPr sz="2400"/>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el 1"/>
          <p:cNvSpPr txBox="1"/>
          <p:nvPr>
            <p:ph type="title"/>
          </p:nvPr>
        </p:nvSpPr>
        <p:spPr>
          <a:xfrm>
            <a:off x="2290712" y="212271"/>
            <a:ext cx="7423740" cy="1325563"/>
          </a:xfrm>
          <a:prstGeom prst="rect">
            <a:avLst/>
          </a:prstGeom>
        </p:spPr>
        <p:txBody>
          <a:bodyPr/>
          <a:lstStyle>
            <a:lvl1pPr algn="ctr"/>
          </a:lstStyle>
          <a:p>
            <a:pPr/>
            <a:r>
              <a:t>STERA? of SHERA</a:t>
            </a:r>
          </a:p>
        </p:txBody>
      </p:sp>
      <p:sp>
        <p:nvSpPr>
          <p:cNvPr id="134" name="Tijdelijke aanduiding voor inhoud 2"/>
          <p:cNvSpPr txBox="1"/>
          <p:nvPr>
            <p:ph type="body" sz="half" idx="1"/>
          </p:nvPr>
        </p:nvSpPr>
        <p:spPr>
          <a:xfrm>
            <a:off x="838199" y="1825625"/>
            <a:ext cx="5675724" cy="4351338"/>
          </a:xfrm>
          <a:prstGeom prst="rect">
            <a:avLst/>
          </a:prstGeom>
        </p:spPr>
        <p:txBody>
          <a:bodyPr/>
          <a:lstStyle/>
          <a:p>
            <a:pPr>
              <a:lnSpc>
                <a:spcPct val="81000"/>
              </a:lnSpc>
              <a:defRPr b="1">
                <a:solidFill>
                  <a:srgbClr val="41B154"/>
                </a:solidFill>
              </a:defRPr>
            </a:pPr>
            <a:r>
              <a:t>S</a:t>
            </a:r>
            <a:r>
              <a:rPr b="0">
                <a:solidFill>
                  <a:srgbClr val="000000"/>
                </a:solidFill>
              </a:rPr>
              <a:t>mart</a:t>
            </a:r>
            <a:r>
              <a:rPr b="0"/>
              <a:t> </a:t>
            </a:r>
            <a:endParaRPr b="0"/>
          </a:p>
          <a:p>
            <a:pPr>
              <a:lnSpc>
                <a:spcPct val="81000"/>
              </a:lnSpc>
              <a:defRPr b="1">
                <a:solidFill>
                  <a:srgbClr val="41B154"/>
                </a:solidFill>
              </a:defRPr>
            </a:pPr>
            <a:r>
              <a:t>T</a:t>
            </a:r>
            <a:r>
              <a:rPr b="0">
                <a:solidFill>
                  <a:srgbClr val="000000"/>
                </a:solidFill>
              </a:rPr>
              <a:t>echnical</a:t>
            </a:r>
            <a:r>
              <a:rPr b="0"/>
              <a:t> of </a:t>
            </a:r>
            <a:r>
              <a:t>H</a:t>
            </a:r>
            <a:r>
              <a:rPr b="0">
                <a:solidFill>
                  <a:srgbClr val="000000"/>
                </a:solidFill>
              </a:rPr>
              <a:t>ealth</a:t>
            </a:r>
          </a:p>
          <a:p>
            <a:pPr>
              <a:lnSpc>
                <a:spcPct val="81000"/>
              </a:lnSpc>
              <a:defRPr b="1">
                <a:solidFill>
                  <a:srgbClr val="41B154"/>
                </a:solidFill>
              </a:defRPr>
            </a:pPr>
            <a:r>
              <a:t>E</a:t>
            </a:r>
            <a:r>
              <a:rPr b="0">
                <a:solidFill>
                  <a:srgbClr val="000000"/>
                </a:solidFill>
              </a:rPr>
              <a:t>ducation</a:t>
            </a:r>
            <a:r>
              <a:rPr b="0"/>
              <a:t> </a:t>
            </a:r>
            <a:endParaRPr b="0"/>
          </a:p>
          <a:p>
            <a:pPr>
              <a:lnSpc>
                <a:spcPct val="81000"/>
              </a:lnSpc>
              <a:defRPr b="1">
                <a:solidFill>
                  <a:srgbClr val="41B154"/>
                </a:solidFill>
              </a:defRPr>
            </a:pPr>
            <a:r>
              <a:t>R</a:t>
            </a:r>
            <a:r>
              <a:rPr b="0">
                <a:solidFill>
                  <a:srgbClr val="000000"/>
                </a:solidFill>
              </a:rPr>
              <a:t>egionale</a:t>
            </a:r>
            <a:endParaRPr sz="1400"/>
          </a:p>
          <a:p>
            <a:pPr>
              <a:lnSpc>
                <a:spcPct val="81000"/>
              </a:lnSpc>
              <a:defRPr b="1">
                <a:solidFill>
                  <a:srgbClr val="41B154"/>
                </a:solidFill>
              </a:defRPr>
            </a:pPr>
            <a:r>
              <a:t>A</a:t>
            </a:r>
            <a:r>
              <a:rPr b="0">
                <a:solidFill>
                  <a:srgbClr val="000000"/>
                </a:solidFill>
              </a:rPr>
              <a:t>rbeidsmarkt</a:t>
            </a:r>
            <a:endParaRPr b="0">
              <a:solidFill>
                <a:srgbClr val="000000"/>
              </a:solidFill>
            </a:endParaRPr>
          </a:p>
          <a:p>
            <a:pPr>
              <a:lnSpc>
                <a:spcPct val="81000"/>
              </a:lnSpc>
            </a:pPr>
          </a:p>
          <a:p>
            <a:pPr marL="0" indent="0">
              <a:lnSpc>
                <a:spcPct val="81000"/>
              </a:lnSpc>
              <a:buSzTx/>
              <a:buNone/>
              <a:defRPr i="1" sz="2400"/>
            </a:pPr>
            <a:r>
              <a:t>“Met  de STERA Leerroute is een leerling die een (technisch) vak wil volgen niet alleen afhankelijk van het aanbod van de eigen school”.</a:t>
            </a:r>
          </a:p>
        </p:txBody>
      </p:sp>
      <p:pic>
        <p:nvPicPr>
          <p:cNvPr id="135" name="Afbeelding 4" descr="Afbeelding 4"/>
          <p:cNvPicPr>
            <a:picLocks noChangeAspect="1"/>
          </p:cNvPicPr>
          <p:nvPr/>
        </p:nvPicPr>
        <p:blipFill>
          <a:blip r:embed="rId2">
            <a:extLst/>
          </a:blip>
          <a:stretch>
            <a:fillRect/>
          </a:stretch>
        </p:blipFill>
        <p:spPr>
          <a:xfrm>
            <a:off x="476959" y="264268"/>
            <a:ext cx="1386902" cy="1325564"/>
          </a:xfrm>
          <a:prstGeom prst="rect">
            <a:avLst/>
          </a:prstGeom>
          <a:ln w="12700">
            <a:miter lim="400000"/>
          </a:ln>
        </p:spPr>
      </p:pic>
      <p:sp>
        <p:nvSpPr>
          <p:cNvPr id="136" name="Tekstvak 5"/>
          <p:cNvSpPr txBox="1"/>
          <p:nvPr/>
        </p:nvSpPr>
        <p:spPr>
          <a:xfrm>
            <a:off x="6824587" y="4691369"/>
            <a:ext cx="4506938"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Netwerk van 10 vo-scholen, mbo opleidingen  en meer dan 100 bedrijven/instellingen om vmbo onderwijs voor de toekomst te garanderen.</a:t>
            </a:r>
          </a:p>
        </p:txBody>
      </p:sp>
      <p:pic>
        <p:nvPicPr>
          <p:cNvPr id="137" name="Tijdelijke aanduiding voor inhoud 3" descr="Tijdelijke aanduiding voor inhoud 3"/>
          <p:cNvPicPr>
            <a:picLocks noChangeAspect="1"/>
          </p:cNvPicPr>
          <p:nvPr/>
        </p:nvPicPr>
        <p:blipFill>
          <a:blip r:embed="rId3">
            <a:extLst/>
          </a:blip>
          <a:stretch>
            <a:fillRect/>
          </a:stretch>
        </p:blipFill>
        <p:spPr>
          <a:xfrm>
            <a:off x="5570423" y="1137792"/>
            <a:ext cx="5419156" cy="3561160"/>
          </a:xfrm>
          <a:prstGeom prst="rect">
            <a:avLst/>
          </a:prstGeom>
          <a:ln w="12700">
            <a:miter lim="400000"/>
          </a:ln>
        </p:spPr>
      </p:pic>
      <p:pic>
        <p:nvPicPr>
          <p:cNvPr id="138" name="Graphic 7" descr="Graphic 7"/>
          <p:cNvPicPr>
            <a:picLocks noChangeAspect="1"/>
          </p:cNvPicPr>
          <p:nvPr/>
        </p:nvPicPr>
        <p:blipFill>
          <a:blip r:embed="rId4">
            <a:extLst/>
          </a:blip>
          <a:stretch>
            <a:fillRect/>
          </a:stretch>
        </p:blipFill>
        <p:spPr>
          <a:xfrm>
            <a:off x="11086203" y="92295"/>
            <a:ext cx="943612" cy="381587"/>
          </a:xfrm>
          <a:prstGeom prst="rect">
            <a:avLst/>
          </a:prstGeom>
          <a:ln w="12700">
            <a:miter lim="400000"/>
          </a:ln>
        </p:spPr>
      </p:pic>
      <p:sp>
        <p:nvSpPr>
          <p:cNvPr id="139" name="Tekstvak 12"/>
          <p:cNvSpPr txBox="1"/>
          <p:nvPr/>
        </p:nvSpPr>
        <p:spPr>
          <a:xfrm>
            <a:off x="11258107" y="212271"/>
            <a:ext cx="921664" cy="218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lvl1pPr>
          </a:lstStyle>
          <a:p>
            <a:pPr/>
            <a:r>
              <a:t>Infrastructuur</a:t>
            </a:r>
          </a:p>
        </p:txBody>
      </p:sp>
      <p:sp>
        <p:nvSpPr>
          <p:cNvPr id="140" name="Tekstvak 3"/>
          <p:cNvSpPr txBox="1"/>
          <p:nvPr/>
        </p:nvSpPr>
        <p:spPr>
          <a:xfrm>
            <a:off x="9617225" y="3296544"/>
            <a:ext cx="1206519"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Bedrijven</a:t>
            </a:r>
          </a:p>
          <a:p>
            <a:pPr/>
            <a:r>
              <a:t>Instellingen</a:t>
            </a:r>
          </a:p>
        </p:txBody>
      </p:sp>
      <p:sp>
        <p:nvSpPr>
          <p:cNvPr id="141" name="Tekstvak 9"/>
          <p:cNvSpPr txBox="1"/>
          <p:nvPr/>
        </p:nvSpPr>
        <p:spPr>
          <a:xfrm>
            <a:off x="8573235" y="2349755"/>
            <a:ext cx="1289781"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Bedrijven</a:t>
            </a:r>
          </a:p>
          <a:p>
            <a:pPr>
              <a:defRPr>
                <a:solidFill>
                  <a:srgbClr val="FFFFFF"/>
                </a:solidFill>
              </a:defRPr>
            </a:pPr>
            <a:r>
              <a:t>Instellingen</a:t>
            </a:r>
          </a:p>
        </p:txBody>
      </p:sp>
      <p:sp>
        <p:nvSpPr>
          <p:cNvPr id="142" name="Tekstvak 10"/>
          <p:cNvSpPr txBox="1"/>
          <p:nvPr/>
        </p:nvSpPr>
        <p:spPr>
          <a:xfrm>
            <a:off x="6881737" y="2878134"/>
            <a:ext cx="1262578"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t>Bedrijven</a:t>
            </a:r>
          </a:p>
          <a:p>
            <a:pPr>
              <a:defRPr>
                <a:solidFill>
                  <a:srgbClr val="FFFFFF"/>
                </a:solidFill>
              </a:defRPr>
            </a:pPr>
            <a:r>
              <a:t>instellingen</a:t>
            </a:r>
          </a:p>
        </p:txBody>
      </p:sp>
      <p:sp>
        <p:nvSpPr>
          <p:cNvPr id="143" name="Tekstvak 11"/>
          <p:cNvSpPr txBox="1"/>
          <p:nvPr/>
        </p:nvSpPr>
        <p:spPr>
          <a:xfrm>
            <a:off x="6559641" y="2124802"/>
            <a:ext cx="1008405"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FFFFFF"/>
                </a:solidFill>
              </a:defRPr>
            </a:lvl1pPr>
          </a:lstStyle>
          <a:p>
            <a:pPr/>
            <a:r>
              <a:t>bedrijven</a:t>
            </a:r>
          </a:p>
        </p:txBody>
      </p:sp>
      <p:sp>
        <p:nvSpPr>
          <p:cNvPr id="144" name="Tekstvak 13"/>
          <p:cNvSpPr txBox="1"/>
          <p:nvPr/>
        </p:nvSpPr>
        <p:spPr>
          <a:xfrm>
            <a:off x="7726983" y="1730977"/>
            <a:ext cx="865434"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bedrijven</a:t>
            </a:r>
          </a:p>
        </p:txBody>
      </p:sp>
      <p:sp>
        <p:nvSpPr>
          <p:cNvPr id="145" name="Tekstvak 14"/>
          <p:cNvSpPr txBox="1"/>
          <p:nvPr/>
        </p:nvSpPr>
        <p:spPr>
          <a:xfrm>
            <a:off x="9123775" y="1741521"/>
            <a:ext cx="865435"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bedrijven</a:t>
            </a:r>
          </a:p>
        </p:txBody>
      </p:sp>
      <p:sp>
        <p:nvSpPr>
          <p:cNvPr id="146" name="Tekstvak 15"/>
          <p:cNvSpPr txBox="1"/>
          <p:nvPr/>
        </p:nvSpPr>
        <p:spPr>
          <a:xfrm>
            <a:off x="6112412" y="1567214"/>
            <a:ext cx="805377"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bedrijven</a:t>
            </a:r>
          </a:p>
        </p:txBody>
      </p:sp>
      <p:sp>
        <p:nvSpPr>
          <p:cNvPr id="147" name="Tekstvak 16"/>
          <p:cNvSpPr txBox="1"/>
          <p:nvPr/>
        </p:nvSpPr>
        <p:spPr>
          <a:xfrm>
            <a:off x="7158696" y="1458865"/>
            <a:ext cx="70866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bedrijven</a:t>
            </a:r>
          </a:p>
        </p:txBody>
      </p:sp>
      <p:sp>
        <p:nvSpPr>
          <p:cNvPr id="148" name="Tekstvak 17"/>
          <p:cNvSpPr txBox="1"/>
          <p:nvPr/>
        </p:nvSpPr>
        <p:spPr>
          <a:xfrm>
            <a:off x="8370680" y="1399333"/>
            <a:ext cx="70866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bedrijven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Titel 1"/>
          <p:cNvSpPr txBox="1"/>
          <p:nvPr>
            <p:ph type="title"/>
          </p:nvPr>
        </p:nvSpPr>
        <p:spPr>
          <a:xfrm>
            <a:off x="838200" y="365125"/>
            <a:ext cx="10515600" cy="1325563"/>
          </a:xfrm>
          <a:prstGeom prst="rect">
            <a:avLst/>
          </a:prstGeom>
        </p:spPr>
        <p:txBody>
          <a:bodyPr/>
          <a:lstStyle>
            <a:lvl1pPr algn="ctr"/>
          </a:lstStyle>
          <a:p>
            <a:pPr/>
            <a:r>
              <a:t>STERA/Hybride leren</a:t>
            </a:r>
          </a:p>
        </p:txBody>
      </p:sp>
      <p:sp>
        <p:nvSpPr>
          <p:cNvPr id="151" name="Tijdelijke aanduiding voor inhoud 2"/>
          <p:cNvSpPr txBox="1"/>
          <p:nvPr>
            <p:ph type="body" sz="half" idx="1"/>
          </p:nvPr>
        </p:nvSpPr>
        <p:spPr>
          <a:xfrm>
            <a:off x="838200" y="1825623"/>
            <a:ext cx="5181600" cy="4587133"/>
          </a:xfrm>
          <a:prstGeom prst="rect">
            <a:avLst/>
          </a:prstGeom>
        </p:spPr>
        <p:txBody>
          <a:bodyPr/>
          <a:lstStyle/>
          <a:p>
            <a:pPr>
              <a:lnSpc>
                <a:spcPct val="81000"/>
              </a:lnSpc>
            </a:pPr>
            <a:r>
              <a:t>Wat je wilt</a:t>
            </a:r>
          </a:p>
          <a:p>
            <a:pPr>
              <a:lnSpc>
                <a:spcPct val="81000"/>
              </a:lnSpc>
            </a:pPr>
            <a:r>
              <a:t>Waar je wilt</a:t>
            </a:r>
          </a:p>
          <a:p>
            <a:pPr>
              <a:lnSpc>
                <a:spcPct val="81000"/>
              </a:lnSpc>
            </a:pPr>
            <a:r>
              <a:t>Met wie je wilt</a:t>
            </a:r>
          </a:p>
          <a:p>
            <a:pPr>
              <a:lnSpc>
                <a:spcPct val="81000"/>
              </a:lnSpc>
              <a:defRPr>
                <a:solidFill>
                  <a:srgbClr val="41B154"/>
                </a:solidFill>
              </a:defRPr>
            </a:pPr>
          </a:p>
          <a:p>
            <a:pPr>
              <a:lnSpc>
                <a:spcPct val="81000"/>
              </a:lnSpc>
              <a:defRPr i="1" sz="1800"/>
            </a:pPr>
          </a:p>
          <a:p>
            <a:pPr>
              <a:lnSpc>
                <a:spcPct val="81000"/>
              </a:lnSpc>
              <a:defRPr sz="1800"/>
            </a:pPr>
            <a:r>
              <a:t>Praktijkopdrachten bedrijven/opleidingsbedrijven/ instellingen onder begeleiding van de echte professionals of bij andere (v)mbo scholen. </a:t>
            </a:r>
            <a:endParaRPr i="1"/>
          </a:p>
          <a:p>
            <a:pPr>
              <a:lnSpc>
                <a:spcPct val="81000"/>
              </a:lnSpc>
              <a:defRPr sz="1800"/>
            </a:pPr>
            <a:r>
              <a:t>Theorie door de docent van de eigen of van een andere school</a:t>
            </a:r>
            <a:r>
              <a:rPr i="1"/>
              <a:t>.</a:t>
            </a:r>
            <a:endParaRPr i="1"/>
          </a:p>
          <a:p>
            <a:pPr>
              <a:lnSpc>
                <a:spcPct val="81000"/>
              </a:lnSpc>
              <a:defRPr sz="1800"/>
            </a:pPr>
            <a:r>
              <a:t>Eventueel huidige stage gebruiken voor STERA.</a:t>
            </a:r>
          </a:p>
        </p:txBody>
      </p:sp>
      <p:sp>
        <p:nvSpPr>
          <p:cNvPr id="152" name="Tijdelijke aanduiding voor inhoud 5"/>
          <p:cNvSpPr txBox="1"/>
          <p:nvPr/>
        </p:nvSpPr>
        <p:spPr>
          <a:xfrm>
            <a:off x="6217918" y="1589832"/>
            <a:ext cx="5796556" cy="14302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08026" indent="-208026" defTabSz="832104">
              <a:lnSpc>
                <a:spcPct val="81000"/>
              </a:lnSpc>
              <a:spcBef>
                <a:spcPts val="900"/>
              </a:spcBef>
              <a:buSzPct val="100000"/>
              <a:buFont typeface="Arial"/>
              <a:buChar char="•"/>
              <a:defRPr sz="1638"/>
            </a:pPr>
          </a:p>
          <a:p>
            <a:pPr marL="208026" indent="-208026" defTabSz="832104">
              <a:lnSpc>
                <a:spcPct val="81000"/>
              </a:lnSpc>
              <a:spcBef>
                <a:spcPts val="900"/>
              </a:spcBef>
              <a:buSzPct val="100000"/>
              <a:buFont typeface="Arial"/>
              <a:buChar char="•"/>
              <a:defRPr sz="1638"/>
            </a:pPr>
            <a:r>
              <a:t>Elk bedrijf/instelling krijgt op een vast moment in de week een afgesproken aantal leerlingen (1-4) die één afgesproken werkstuk maken of één of enkele vaardigheid oefenen (dus bedrijf/instelling heeft 1x voorbereiding).</a:t>
            </a:r>
          </a:p>
        </p:txBody>
      </p:sp>
      <p:pic>
        <p:nvPicPr>
          <p:cNvPr id="153" name="Afbeelding 4" descr="Afbeelding 4"/>
          <p:cNvPicPr>
            <a:picLocks noChangeAspect="1"/>
          </p:cNvPicPr>
          <p:nvPr/>
        </p:nvPicPr>
        <p:blipFill>
          <a:blip r:embed="rId2">
            <a:extLst/>
          </a:blip>
          <a:stretch>
            <a:fillRect/>
          </a:stretch>
        </p:blipFill>
        <p:spPr>
          <a:xfrm>
            <a:off x="476959" y="264268"/>
            <a:ext cx="1386902" cy="1325564"/>
          </a:xfrm>
          <a:prstGeom prst="rect">
            <a:avLst/>
          </a:prstGeom>
          <a:ln w="12700">
            <a:miter lim="400000"/>
          </a:ln>
        </p:spPr>
      </p:pic>
      <p:pic>
        <p:nvPicPr>
          <p:cNvPr id="154" name="Graphic 3" descr="Graphic 3"/>
          <p:cNvPicPr>
            <a:picLocks noChangeAspect="1"/>
          </p:cNvPicPr>
          <p:nvPr/>
        </p:nvPicPr>
        <p:blipFill>
          <a:blip r:embed="rId3">
            <a:extLst/>
          </a:blip>
          <a:stretch>
            <a:fillRect/>
          </a:stretch>
        </p:blipFill>
        <p:spPr>
          <a:xfrm>
            <a:off x="9102486" y="87916"/>
            <a:ext cx="930186" cy="370577"/>
          </a:xfrm>
          <a:prstGeom prst="rect">
            <a:avLst/>
          </a:prstGeom>
          <a:ln w="12700">
            <a:miter lim="400000"/>
          </a:ln>
        </p:spPr>
      </p:pic>
      <p:sp>
        <p:nvSpPr>
          <p:cNvPr id="155" name="Tekstvak 7"/>
          <p:cNvSpPr txBox="1"/>
          <p:nvPr/>
        </p:nvSpPr>
        <p:spPr>
          <a:xfrm>
            <a:off x="9376976" y="166103"/>
            <a:ext cx="713090"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a:lvl1pPr>
          </a:lstStyle>
          <a:p>
            <a:pPr/>
            <a:r>
              <a:t>Nieuwe leervormen</a:t>
            </a:r>
          </a:p>
        </p:txBody>
      </p:sp>
      <p:pic>
        <p:nvPicPr>
          <p:cNvPr id="156" name="Picture 4" descr="Picture 4"/>
          <p:cNvPicPr>
            <a:picLocks noChangeAspect="1"/>
          </p:cNvPicPr>
          <p:nvPr/>
        </p:nvPicPr>
        <p:blipFill>
          <a:blip r:embed="rId4">
            <a:extLst/>
          </a:blip>
          <a:stretch>
            <a:fillRect/>
          </a:stretch>
        </p:blipFill>
        <p:spPr>
          <a:xfrm>
            <a:off x="6019800" y="3020036"/>
            <a:ext cx="5963143" cy="3434133"/>
          </a:xfrm>
          <a:prstGeom prst="rect">
            <a:avLst/>
          </a:prstGeom>
          <a:ln w="12700">
            <a:miter lim="400000"/>
          </a:ln>
        </p:spPr>
      </p:pic>
      <p:pic>
        <p:nvPicPr>
          <p:cNvPr id="157" name="Graphic 9" descr="Graphic 9"/>
          <p:cNvPicPr>
            <a:picLocks noChangeAspect="1"/>
          </p:cNvPicPr>
          <p:nvPr/>
        </p:nvPicPr>
        <p:blipFill>
          <a:blip r:embed="rId5">
            <a:extLst/>
          </a:blip>
          <a:stretch>
            <a:fillRect/>
          </a:stretch>
        </p:blipFill>
        <p:spPr>
          <a:xfrm>
            <a:off x="10058750" y="88128"/>
            <a:ext cx="943612" cy="381588"/>
          </a:xfrm>
          <a:prstGeom prst="rect">
            <a:avLst/>
          </a:prstGeom>
          <a:ln w="12700">
            <a:miter lim="400000"/>
          </a:ln>
        </p:spPr>
      </p:pic>
      <p:sp>
        <p:nvSpPr>
          <p:cNvPr id="158" name="Tekstvak 14"/>
          <p:cNvSpPr txBox="1"/>
          <p:nvPr/>
        </p:nvSpPr>
        <p:spPr>
          <a:xfrm>
            <a:off x="10329713" y="166103"/>
            <a:ext cx="613159"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a:lvl1pPr>
          </a:lstStyle>
          <a:p>
            <a:pPr/>
            <a:r>
              <a:t>Curriculum-vernieuwing</a:t>
            </a:r>
          </a:p>
        </p:txBody>
      </p:sp>
      <p:pic>
        <p:nvPicPr>
          <p:cNvPr id="159" name="Graphic 16" descr="Graphic 16"/>
          <p:cNvPicPr>
            <a:picLocks noChangeAspect="1"/>
          </p:cNvPicPr>
          <p:nvPr/>
        </p:nvPicPr>
        <p:blipFill>
          <a:blip r:embed="rId6">
            <a:extLst/>
          </a:blip>
          <a:stretch>
            <a:fillRect/>
          </a:stretch>
        </p:blipFill>
        <p:spPr>
          <a:xfrm>
            <a:off x="11035869" y="92295"/>
            <a:ext cx="943612" cy="381587"/>
          </a:xfrm>
          <a:prstGeom prst="rect">
            <a:avLst/>
          </a:prstGeom>
          <a:ln w="12700">
            <a:miter lim="400000"/>
          </a:ln>
        </p:spPr>
      </p:pic>
      <p:sp>
        <p:nvSpPr>
          <p:cNvPr id="160" name="Tekstvak 18"/>
          <p:cNvSpPr txBox="1"/>
          <p:nvPr/>
        </p:nvSpPr>
        <p:spPr>
          <a:xfrm>
            <a:off x="11269021" y="235817"/>
            <a:ext cx="921664"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a:lvl1pPr>
          </a:lstStyle>
          <a:p>
            <a:pPr/>
            <a:r>
              <a:t>Infrastructuur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el 1"/>
          <p:cNvSpPr txBox="1"/>
          <p:nvPr>
            <p:ph type="title"/>
          </p:nvPr>
        </p:nvSpPr>
        <p:spPr>
          <a:xfrm>
            <a:off x="838200" y="365125"/>
            <a:ext cx="10515600" cy="1325563"/>
          </a:xfrm>
          <a:prstGeom prst="rect">
            <a:avLst/>
          </a:prstGeom>
        </p:spPr>
        <p:txBody>
          <a:bodyPr/>
          <a:lstStyle>
            <a:lvl1pPr algn="ctr"/>
          </a:lstStyle>
          <a:p>
            <a:pPr/>
            <a:r>
              <a:t>Voorbeelden zorg en welzijn</a:t>
            </a:r>
          </a:p>
        </p:txBody>
      </p:sp>
      <p:sp>
        <p:nvSpPr>
          <p:cNvPr id="163" name="Tijdelijke aanduiding voor inhoud 2"/>
          <p:cNvSpPr txBox="1"/>
          <p:nvPr>
            <p:ph type="body" sz="half" idx="1"/>
          </p:nvPr>
        </p:nvSpPr>
        <p:spPr>
          <a:xfrm>
            <a:off x="838200" y="1825625"/>
            <a:ext cx="5181600" cy="4351338"/>
          </a:xfrm>
          <a:prstGeom prst="rect">
            <a:avLst/>
          </a:prstGeom>
        </p:spPr>
        <p:txBody>
          <a:bodyPr/>
          <a:lstStyle/>
          <a:p>
            <a:pPr marL="0" indent="0" defTabSz="905255">
              <a:spcBef>
                <a:spcPts val="900"/>
              </a:spcBef>
              <a:buSzTx/>
              <a:buNone/>
              <a:defRPr sz="2772"/>
            </a:pPr>
            <a:r>
              <a:t>Assisteren</a:t>
            </a:r>
          </a:p>
          <a:p>
            <a:pPr marL="226313" indent="-226313" defTabSz="905255">
              <a:spcBef>
                <a:spcPts val="900"/>
              </a:spcBef>
              <a:defRPr sz="2772"/>
            </a:pPr>
            <a:r>
              <a:t>bij sportbegeleiding en andere activiteiten gehandicapten</a:t>
            </a:r>
          </a:p>
          <a:p>
            <a:pPr marL="226313" indent="-226313" defTabSz="905255">
              <a:spcBef>
                <a:spcPts val="900"/>
              </a:spcBef>
              <a:defRPr sz="2772"/>
            </a:pPr>
            <a:r>
              <a:t>bij activiteitenbegeleiding</a:t>
            </a:r>
          </a:p>
          <a:p>
            <a:pPr marL="226313" indent="-226313" defTabSz="905255">
              <a:spcBef>
                <a:spcPts val="900"/>
              </a:spcBef>
              <a:defRPr sz="2772"/>
            </a:pPr>
            <a:r>
              <a:t>bij kinderopvang</a:t>
            </a:r>
          </a:p>
          <a:p>
            <a:pPr marL="226313" indent="-226313" defTabSz="905255">
              <a:spcBef>
                <a:spcPts val="900"/>
              </a:spcBef>
              <a:defRPr sz="2772"/>
            </a:pPr>
            <a:r>
              <a:t>in gezinnen</a:t>
            </a:r>
          </a:p>
          <a:p>
            <a:pPr marL="226313" indent="-226313" defTabSz="905255">
              <a:spcBef>
                <a:spcPts val="900"/>
              </a:spcBef>
              <a:defRPr sz="2772"/>
            </a:pPr>
            <a:r>
              <a:t>In horeca</a:t>
            </a:r>
          </a:p>
          <a:p>
            <a:pPr marL="226313" indent="-226313" defTabSz="905255">
              <a:spcBef>
                <a:spcPts val="900"/>
              </a:spcBef>
              <a:defRPr sz="2772"/>
            </a:pPr>
            <a:r>
              <a:t>Bij facilitaire dienst (op school)</a:t>
            </a:r>
          </a:p>
        </p:txBody>
      </p:sp>
      <p:sp>
        <p:nvSpPr>
          <p:cNvPr id="164" name="Tijdelijke aanduiding voor inhoud 3"/>
          <p:cNvSpPr txBox="1"/>
          <p:nvPr/>
        </p:nvSpPr>
        <p:spPr>
          <a:xfrm>
            <a:off x="6217919" y="1825625"/>
            <a:ext cx="5090162"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lnSpc>
                <a:spcPct val="90000"/>
              </a:lnSpc>
              <a:spcBef>
                <a:spcPts val="1000"/>
              </a:spcBef>
              <a:buSzPct val="100000"/>
              <a:buFont typeface="Arial"/>
              <a:buChar char="•"/>
              <a:defRPr sz="2800"/>
            </a:pPr>
            <a:r>
              <a:t>In het lokaal zorgtechniek/hulpmiddelen in samenwerking met Zlimthuis</a:t>
            </a:r>
          </a:p>
          <a:p>
            <a:pPr marL="228600" indent="-228600">
              <a:lnSpc>
                <a:spcPct val="90000"/>
              </a:lnSpc>
              <a:spcBef>
                <a:spcPts val="1000"/>
              </a:spcBef>
              <a:buSzPct val="100000"/>
              <a:buFont typeface="Arial"/>
              <a:buChar char="•"/>
              <a:defRPr sz="2800"/>
            </a:pPr>
            <a:r>
              <a:t>Aansluiting bij wijkleercentra (mbo)</a:t>
            </a:r>
          </a:p>
          <a:p>
            <a:pPr marL="228600" indent="-228600">
              <a:lnSpc>
                <a:spcPct val="90000"/>
              </a:lnSpc>
              <a:spcBef>
                <a:spcPts val="1000"/>
              </a:spcBef>
              <a:buSzPct val="100000"/>
              <a:buFont typeface="Arial"/>
              <a:buChar char="•"/>
              <a:defRPr sz="2800"/>
            </a:pPr>
          </a:p>
          <a:p>
            <a:pPr marL="228600" indent="-228600">
              <a:lnSpc>
                <a:spcPct val="90000"/>
              </a:lnSpc>
              <a:spcBef>
                <a:spcPts val="1000"/>
              </a:spcBef>
              <a:buSzPct val="100000"/>
              <a:buFont typeface="Arial"/>
              <a:buChar char="•"/>
              <a:defRPr sz="2800"/>
            </a:pPr>
            <a:r>
              <a:t>Groep gevormd van managers in de zorg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el 4"/>
          <p:cNvSpPr txBox="1"/>
          <p:nvPr>
            <p:ph type="title"/>
          </p:nvPr>
        </p:nvSpPr>
        <p:spPr>
          <a:xfrm>
            <a:off x="838200" y="365125"/>
            <a:ext cx="10515600" cy="1325563"/>
          </a:xfrm>
          <a:prstGeom prst="rect">
            <a:avLst/>
          </a:prstGeom>
        </p:spPr>
        <p:txBody>
          <a:bodyPr/>
          <a:lstStyle/>
          <a:p>
            <a:pPr algn="ctr"/>
            <a:r>
              <a:t>Didactiek </a:t>
            </a:r>
            <a:br/>
            <a:r>
              <a:rPr sz="2400"/>
              <a:t>wijkleercentra</a:t>
            </a:r>
          </a:p>
        </p:txBody>
      </p:sp>
      <p:sp>
        <p:nvSpPr>
          <p:cNvPr id="167" name="Tijdelijke aanduiding voor inhoud 5"/>
          <p:cNvSpPr txBox="1"/>
          <p:nvPr>
            <p:ph type="body" idx="1"/>
          </p:nvPr>
        </p:nvSpPr>
        <p:spPr>
          <a:xfrm>
            <a:off x="838200" y="1825625"/>
            <a:ext cx="10515600" cy="4351338"/>
          </a:xfrm>
          <a:prstGeom prst="rect">
            <a:avLst/>
          </a:prstGeom>
        </p:spPr>
        <p:txBody>
          <a:bodyPr/>
          <a:lstStyle/>
          <a:p>
            <a:pPr marL="0" indent="0">
              <a:buSzTx/>
              <a:buNone/>
            </a:pPr>
            <a:r>
              <a:t>Een uitdaging is dat het leren in de praktijk vraagt om een andere didaktiek. In plaats van klassikaal onderwijs, just-in-case, naar just-in-time en van werken in homogene groepen werken in heterogene groepen waarin alle leerjaren en verschillende opleidingen/disciplines deelnemen. </a:t>
            </a:r>
          </a:p>
          <a:p>
            <a:pPr marL="0" indent="0">
              <a:buSzTx/>
              <a:buNone/>
            </a:pPr>
            <a:r>
              <a:t>De ontwikkeling van de student en de ervaring van de student staan steeds meer centraal in het onderwijs, in plaats van het leerplan en de daarbij horende leerstofordening. Dit vraagt andere vaardigheden van de docent (coach) en gebruik van ander leermateriaal.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itel 1"/>
          <p:cNvSpPr txBox="1"/>
          <p:nvPr>
            <p:ph type="ctrTitle"/>
          </p:nvPr>
        </p:nvSpPr>
        <p:spPr>
          <a:prstGeom prst="rect">
            <a:avLst/>
          </a:prstGeom>
        </p:spPr>
        <p:txBody>
          <a:bodyPr/>
          <a:lstStyle/>
          <a:p>
            <a:pPr/>
          </a:p>
        </p:txBody>
      </p:sp>
      <p:sp>
        <p:nvSpPr>
          <p:cNvPr id="170" name="Ondertitel 2"/>
          <p:cNvSpPr txBox="1"/>
          <p:nvPr>
            <p:ph type="subTitle" sz="quarter" idx="1"/>
          </p:nvPr>
        </p:nvSpPr>
        <p:spPr>
          <a:xfrm>
            <a:off x="1524000" y="3602037"/>
            <a:ext cx="9144000" cy="1655762"/>
          </a:xfrm>
          <a:prstGeom prst="rect">
            <a:avLst/>
          </a:prstGeom>
        </p:spPr>
        <p:txBody>
          <a:bodyPr/>
          <a:lstStyle/>
          <a:p>
            <a:pPr/>
          </a:p>
        </p:txBody>
      </p:sp>
      <p:pic>
        <p:nvPicPr>
          <p:cNvPr id="171" name="Afbeelding 5" descr="Afbeelding 5"/>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72" name="Rechthoek 6"/>
          <p:cNvSpPr/>
          <p:nvPr/>
        </p:nvSpPr>
        <p:spPr>
          <a:xfrm>
            <a:off x="7315200" y="2127380"/>
            <a:ext cx="4366727" cy="662474"/>
          </a:xfrm>
          <a:prstGeom prst="rect">
            <a:avLst/>
          </a:prstGeom>
          <a:solidFill>
            <a:srgbClr val="5A5675"/>
          </a:solidFill>
          <a:ln w="12700">
            <a:solidFill>
              <a:srgbClr val="5A5675"/>
            </a:solidFill>
            <a:miter/>
          </a:ln>
        </p:spPr>
        <p:txBody>
          <a:bodyPr lIns="45719" rIns="45719" anchor="ctr"/>
          <a:lstStyle/>
          <a:p>
            <a:pPr algn="ctr">
              <a:defRPr>
                <a:solidFill>
                  <a:srgbClr val="FFFFFF"/>
                </a:solidFill>
              </a:defRPr>
            </a:pPr>
          </a:p>
        </p:txBody>
      </p:sp>
      <p:sp>
        <p:nvSpPr>
          <p:cNvPr id="173" name="Rechthoek 7"/>
          <p:cNvSpPr/>
          <p:nvPr/>
        </p:nvSpPr>
        <p:spPr>
          <a:xfrm>
            <a:off x="8582608" y="1629747"/>
            <a:ext cx="2511490" cy="497634"/>
          </a:xfrm>
          <a:prstGeom prst="rect">
            <a:avLst/>
          </a:prstGeom>
          <a:solidFill>
            <a:srgbClr val="5A5675"/>
          </a:solidFill>
          <a:ln w="12700">
            <a:solidFill>
              <a:srgbClr val="5A5675"/>
            </a:solidFill>
            <a:miter/>
          </a:ln>
        </p:spPr>
        <p:txBody>
          <a:bodyPr lIns="45719" rIns="45719" anchor="ctr"/>
          <a:lstStyle/>
          <a:p>
            <a:pPr algn="ctr">
              <a:defRPr>
                <a:solidFill>
                  <a:srgbClr val="FFFFFF"/>
                </a:solidFill>
              </a:defRPr>
            </a:pPr>
          </a:p>
        </p:txBody>
      </p:sp>
      <p:sp>
        <p:nvSpPr>
          <p:cNvPr id="174" name="Rechthoek 8"/>
          <p:cNvSpPr/>
          <p:nvPr/>
        </p:nvSpPr>
        <p:spPr>
          <a:xfrm>
            <a:off x="8781661" y="0"/>
            <a:ext cx="2511490" cy="497633"/>
          </a:xfrm>
          <a:prstGeom prst="rect">
            <a:avLst/>
          </a:prstGeom>
          <a:solidFill>
            <a:srgbClr val="4C4A76"/>
          </a:solidFill>
          <a:ln w="12700">
            <a:solidFill>
              <a:srgbClr val="4C4A76"/>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4A7236D4FF6E4C815FA9266A2F5D44" ma:contentTypeVersion="12" ma:contentTypeDescription="Een nieuw document maken." ma:contentTypeScope="" ma:versionID="c05318cf6623903e7a79f1ab75599a09">
  <xsd:schema xmlns:xsd="http://www.w3.org/2001/XMLSchema" xmlns:xs="http://www.w3.org/2001/XMLSchema" xmlns:p="http://schemas.microsoft.com/office/2006/metadata/properties" xmlns:ns2="b0383cd6-e20e-45d1-9b4d-c2d2a8846ea5" xmlns:ns3="c3dea136-8afe-4392-83ae-4514c0ab698c" targetNamespace="http://schemas.microsoft.com/office/2006/metadata/properties" ma:root="true" ma:fieldsID="b1247ee7f20b8da8445aabd9ba415219" ns2:_="" ns3:_="">
    <xsd:import namespace="b0383cd6-e20e-45d1-9b4d-c2d2a8846ea5"/>
    <xsd:import namespace="c3dea136-8afe-4392-83ae-4514c0ab69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383cd6-e20e-45d1-9b4d-c2d2a8846e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dea136-8afe-4392-83ae-4514c0ab698c"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44EED6-D05B-402E-AEF8-0FB73054FE0B}"/>
</file>

<file path=customXml/itemProps2.xml><?xml version="1.0" encoding="utf-8"?>
<ds:datastoreItem xmlns:ds="http://schemas.openxmlformats.org/officeDocument/2006/customXml" ds:itemID="{2BF71B80-A0F4-4561-BF0C-ABEF08307979}"/>
</file>

<file path=customXml/itemProps3.xml><?xml version="1.0" encoding="utf-8"?>
<ds:datastoreItem xmlns:ds="http://schemas.openxmlformats.org/officeDocument/2006/customXml" ds:itemID="{47D4290F-2BA7-464E-817C-225BD8AA9142}"/>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0x010100A54A7236D4FF6E4C815FA9266A2F5D44</vt:lpwstr>
  </property>
</Properties>
</file>