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6" r:id="rId5"/>
    <p:sldId id="393" r:id="rId6"/>
    <p:sldId id="282" r:id="rId7"/>
    <p:sldId id="394" r:id="rId8"/>
    <p:sldId id="395" r:id="rId9"/>
    <p:sldId id="396" r:id="rId10"/>
    <p:sldId id="398" r:id="rId11"/>
    <p:sldId id="399" r:id="rId12"/>
    <p:sldId id="400" r:id="rId13"/>
    <p:sldId id="397" r:id="rId14"/>
    <p:sldId id="401" r:id="rId15"/>
    <p:sldId id="412" r:id="rId16"/>
    <p:sldId id="402" r:id="rId17"/>
    <p:sldId id="403" r:id="rId18"/>
    <p:sldId id="404" r:id="rId19"/>
    <p:sldId id="405" r:id="rId20"/>
    <p:sldId id="406" r:id="rId21"/>
    <p:sldId id="407" r:id="rId22"/>
    <p:sldId id="408" r:id="rId23"/>
    <p:sldId id="409" r:id="rId24"/>
    <p:sldId id="325" r:id="rId25"/>
    <p:sldId id="326" r:id="rId26"/>
    <p:sldId id="410" r:id="rId27"/>
    <p:sldId id="411" r:id="rId28"/>
    <p:sldId id="303" r:id="rId29"/>
    <p:sldId id="304" r:id="rId30"/>
    <p:sldId id="305" r:id="rId31"/>
    <p:sldId id="309" r:id="rId32"/>
    <p:sldId id="306" r:id="rId33"/>
    <p:sldId id="307"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25"/>
    <p:restoredTop sz="94694"/>
  </p:normalViewPr>
  <p:slideViewPr>
    <p:cSldViewPr snapToGrid="0" snapToObjects="1">
      <p:cViewPr varScale="1">
        <p:scale>
          <a:sx n="82" d="100"/>
          <a:sy n="82" d="100"/>
        </p:scale>
        <p:origin x="114"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svg"/><Relationship Id="rId1" Type="http://schemas.openxmlformats.org/officeDocument/2006/relationships/image" Target="../media/image3.png"/><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svg"/><Relationship Id="rId1" Type="http://schemas.openxmlformats.org/officeDocument/2006/relationships/image" Target="../media/image6.png"/><Relationship Id="rId6" Type="http://schemas.openxmlformats.org/officeDocument/2006/relationships/image" Target="../media/image18.svg"/><Relationship Id="rId5" Type="http://schemas.openxmlformats.org/officeDocument/2006/relationships/image" Target="../media/image8.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23.svg"/><Relationship Id="rId1" Type="http://schemas.openxmlformats.org/officeDocument/2006/relationships/image" Target="../media/image9.png"/><Relationship Id="rId6" Type="http://schemas.openxmlformats.org/officeDocument/2006/relationships/image" Target="../media/image27.svg"/><Relationship Id="rId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13.png"/></Relationships>
</file>

<file path=ppt/diagrams/_rels/data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8.svg"/><Relationship Id="rId1" Type="http://schemas.openxmlformats.org/officeDocument/2006/relationships/image" Target="../media/image15.png"/><Relationship Id="rId6" Type="http://schemas.openxmlformats.org/officeDocument/2006/relationships/image" Target="../media/image42.svg"/><Relationship Id="rId5" Type="http://schemas.openxmlformats.org/officeDocument/2006/relationships/image" Target="../media/image17.png"/><Relationship Id="rId4" Type="http://schemas.openxmlformats.org/officeDocument/2006/relationships/image" Target="../media/image40.svg"/></Relationships>
</file>

<file path=ppt/diagrams/_rels/data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svg"/><Relationship Id="rId1" Type="http://schemas.openxmlformats.org/officeDocument/2006/relationships/image" Target="../media/image8.png"/><Relationship Id="rId6" Type="http://schemas.openxmlformats.org/officeDocument/2006/relationships/image" Target="../media/image23.svg"/><Relationship Id="rId5" Type="http://schemas.openxmlformats.org/officeDocument/2006/relationships/image" Target="../media/image9.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svg"/><Relationship Id="rId1" Type="http://schemas.openxmlformats.org/officeDocument/2006/relationships/image" Target="../media/image3.png"/><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svg"/><Relationship Id="rId1" Type="http://schemas.openxmlformats.org/officeDocument/2006/relationships/image" Target="../media/image6.png"/><Relationship Id="rId6" Type="http://schemas.openxmlformats.org/officeDocument/2006/relationships/image" Target="../media/image18.svg"/><Relationship Id="rId5" Type="http://schemas.openxmlformats.org/officeDocument/2006/relationships/image" Target="../media/image8.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23.svg"/><Relationship Id="rId1" Type="http://schemas.openxmlformats.org/officeDocument/2006/relationships/image" Target="../media/image9.png"/><Relationship Id="rId6" Type="http://schemas.openxmlformats.org/officeDocument/2006/relationships/image" Target="../media/image27.svg"/><Relationship Id="rId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38.svg"/><Relationship Id="rId1" Type="http://schemas.openxmlformats.org/officeDocument/2006/relationships/image" Target="../media/image15.png"/><Relationship Id="rId6" Type="http://schemas.openxmlformats.org/officeDocument/2006/relationships/image" Target="../media/image42.svg"/><Relationship Id="rId5" Type="http://schemas.openxmlformats.org/officeDocument/2006/relationships/image" Target="../media/image17.png"/><Relationship Id="rId4" Type="http://schemas.openxmlformats.org/officeDocument/2006/relationships/image" Target="../media/image4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8.svg"/><Relationship Id="rId1" Type="http://schemas.openxmlformats.org/officeDocument/2006/relationships/image" Target="../media/image8.png"/><Relationship Id="rId6" Type="http://schemas.openxmlformats.org/officeDocument/2006/relationships/image" Target="../media/image23.svg"/><Relationship Id="rId5" Type="http://schemas.openxmlformats.org/officeDocument/2006/relationships/image" Target="../media/image9.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F81D08-285F-48BC-9EED-36F2901176A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1677647-8197-4C3C-A6BD-E163D7F97578}">
      <dgm:prSet/>
      <dgm:spPr/>
      <dgm:t>
        <a:bodyPr/>
        <a:lstStyle/>
        <a:p>
          <a:r>
            <a:rPr lang="nl-NL"/>
            <a:t>Hybride leren organiseren door gezamenlijke curriculumontwikkeling</a:t>
          </a:r>
          <a:endParaRPr lang="en-US"/>
        </a:p>
      </dgm:t>
    </dgm:pt>
    <dgm:pt modelId="{2C5777E5-2F78-42C5-9159-519E46D6F48F}" type="parTrans" cxnId="{860FA313-00AC-4A82-974C-29809A02A083}">
      <dgm:prSet/>
      <dgm:spPr/>
      <dgm:t>
        <a:bodyPr/>
        <a:lstStyle/>
        <a:p>
          <a:endParaRPr lang="en-US"/>
        </a:p>
      </dgm:t>
    </dgm:pt>
    <dgm:pt modelId="{A0DF3971-1402-4934-9B3F-7DA7F4838FB2}" type="sibTrans" cxnId="{860FA313-00AC-4A82-974C-29809A02A083}">
      <dgm:prSet/>
      <dgm:spPr/>
      <dgm:t>
        <a:bodyPr/>
        <a:lstStyle/>
        <a:p>
          <a:endParaRPr lang="en-US"/>
        </a:p>
      </dgm:t>
    </dgm:pt>
    <dgm:pt modelId="{6C64401A-97AC-4E99-B394-994A916F3481}">
      <dgm:prSet/>
      <dgm:spPr/>
      <dgm:t>
        <a:bodyPr/>
        <a:lstStyle/>
        <a:p>
          <a:r>
            <a:rPr lang="nl-NL" dirty="0"/>
            <a:t>Hoe geef je een loopbaangerichte leeromgeving vorm?</a:t>
          </a:r>
          <a:endParaRPr lang="en-US" dirty="0"/>
        </a:p>
      </dgm:t>
    </dgm:pt>
    <dgm:pt modelId="{F782E3AE-0709-4E5C-9201-BEC6106A9276}" type="parTrans" cxnId="{12FC1CD3-4FAB-4C99-996E-39E561B1076D}">
      <dgm:prSet/>
      <dgm:spPr/>
      <dgm:t>
        <a:bodyPr/>
        <a:lstStyle/>
        <a:p>
          <a:endParaRPr lang="en-US"/>
        </a:p>
      </dgm:t>
    </dgm:pt>
    <dgm:pt modelId="{7B610B8E-0AF7-4880-8FB6-E8F8680E97EC}" type="sibTrans" cxnId="{12FC1CD3-4FAB-4C99-996E-39E561B1076D}">
      <dgm:prSet/>
      <dgm:spPr/>
      <dgm:t>
        <a:bodyPr/>
        <a:lstStyle/>
        <a:p>
          <a:endParaRPr lang="en-US"/>
        </a:p>
      </dgm:t>
    </dgm:pt>
    <dgm:pt modelId="{5218693E-E3AA-4637-AEA9-0DC1376D9CEF}">
      <dgm:prSet/>
      <dgm:spPr/>
      <dgm:t>
        <a:bodyPr/>
        <a:lstStyle/>
        <a:p>
          <a:r>
            <a:rPr lang="nl-NL"/>
            <a:t>Hoe ontwikkel je levensechte opdrachten?</a:t>
          </a:r>
          <a:endParaRPr lang="en-US"/>
        </a:p>
      </dgm:t>
    </dgm:pt>
    <dgm:pt modelId="{09EBC6CB-0BAA-4E31-8DAC-022C867DD33B}" type="parTrans" cxnId="{A0DA94C3-EE8C-4A1A-9061-46B24F121CC7}">
      <dgm:prSet/>
      <dgm:spPr/>
      <dgm:t>
        <a:bodyPr/>
        <a:lstStyle/>
        <a:p>
          <a:endParaRPr lang="en-US"/>
        </a:p>
      </dgm:t>
    </dgm:pt>
    <dgm:pt modelId="{9C1AA144-A745-4568-A66B-462F2759C8CA}" type="sibTrans" cxnId="{A0DA94C3-EE8C-4A1A-9061-46B24F121CC7}">
      <dgm:prSet/>
      <dgm:spPr/>
      <dgm:t>
        <a:bodyPr/>
        <a:lstStyle/>
        <a:p>
          <a:endParaRPr lang="en-US"/>
        </a:p>
      </dgm:t>
    </dgm:pt>
    <dgm:pt modelId="{892FFB89-A955-4885-B521-35A1363D4603}" type="pres">
      <dgm:prSet presAssocID="{2FF81D08-285F-48BC-9EED-36F2901176A6}" presName="root" presStyleCnt="0">
        <dgm:presLayoutVars>
          <dgm:dir/>
          <dgm:resizeHandles val="exact"/>
        </dgm:presLayoutVars>
      </dgm:prSet>
      <dgm:spPr/>
      <dgm:t>
        <a:bodyPr/>
        <a:lstStyle/>
        <a:p>
          <a:endParaRPr lang="nl-NL"/>
        </a:p>
      </dgm:t>
    </dgm:pt>
    <dgm:pt modelId="{89E17760-E4CC-4D7E-B5FE-A976E321CDA6}" type="pres">
      <dgm:prSet presAssocID="{21677647-8197-4C3C-A6BD-E163D7F97578}" presName="compNode" presStyleCnt="0"/>
      <dgm:spPr/>
    </dgm:pt>
    <dgm:pt modelId="{F97F0BE7-1C5D-4AD8-81A3-3872276A4533}" type="pres">
      <dgm:prSet presAssocID="{21677647-8197-4C3C-A6BD-E163D7F97578}" presName="bgRect" presStyleLbl="bgShp" presStyleIdx="0" presStyleCnt="3"/>
      <dgm:spPr/>
    </dgm:pt>
    <dgm:pt modelId="{C77DCDAA-9C93-4A5C-A9CA-67310C587174}" type="pres">
      <dgm:prSet presAssocID="{21677647-8197-4C3C-A6BD-E163D7F9757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Head with Gears"/>
        </a:ext>
      </dgm:extLst>
    </dgm:pt>
    <dgm:pt modelId="{FCCB0008-B0F5-4151-833E-099DFF4C2581}" type="pres">
      <dgm:prSet presAssocID="{21677647-8197-4C3C-A6BD-E163D7F97578}" presName="spaceRect" presStyleCnt="0"/>
      <dgm:spPr/>
    </dgm:pt>
    <dgm:pt modelId="{005C9913-2B7D-41FF-B835-256C39F74873}" type="pres">
      <dgm:prSet presAssocID="{21677647-8197-4C3C-A6BD-E163D7F97578}" presName="parTx" presStyleLbl="revTx" presStyleIdx="0" presStyleCnt="3">
        <dgm:presLayoutVars>
          <dgm:chMax val="0"/>
          <dgm:chPref val="0"/>
        </dgm:presLayoutVars>
      </dgm:prSet>
      <dgm:spPr/>
      <dgm:t>
        <a:bodyPr/>
        <a:lstStyle/>
        <a:p>
          <a:endParaRPr lang="nl-NL"/>
        </a:p>
      </dgm:t>
    </dgm:pt>
    <dgm:pt modelId="{3B6D6F9F-BD2C-4217-A53C-79BCE75FBBCA}" type="pres">
      <dgm:prSet presAssocID="{A0DF3971-1402-4934-9B3F-7DA7F4838FB2}" presName="sibTrans" presStyleCnt="0"/>
      <dgm:spPr/>
    </dgm:pt>
    <dgm:pt modelId="{F7FB7E19-964A-4838-9EEB-10CC5A8B608C}" type="pres">
      <dgm:prSet presAssocID="{6C64401A-97AC-4E99-B394-994A916F3481}" presName="compNode" presStyleCnt="0"/>
      <dgm:spPr/>
    </dgm:pt>
    <dgm:pt modelId="{9F8286F8-C8C4-447B-8AEE-D1688453A5E8}" type="pres">
      <dgm:prSet presAssocID="{6C64401A-97AC-4E99-B394-994A916F3481}" presName="bgRect" presStyleLbl="bgShp" presStyleIdx="1" presStyleCnt="3"/>
      <dgm:spPr/>
    </dgm:pt>
    <dgm:pt modelId="{7C32E608-B2C3-495E-AF1A-AC2F27B461A1}" type="pres">
      <dgm:prSet presAssocID="{6C64401A-97AC-4E99-B394-994A916F348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8A6E96F4-801F-4FEB-84F0-9A06E536B3CE}" type="pres">
      <dgm:prSet presAssocID="{6C64401A-97AC-4E99-B394-994A916F3481}" presName="spaceRect" presStyleCnt="0"/>
      <dgm:spPr/>
    </dgm:pt>
    <dgm:pt modelId="{F17E179C-CEB2-4E00-A1CA-EE6A4D5A4B62}" type="pres">
      <dgm:prSet presAssocID="{6C64401A-97AC-4E99-B394-994A916F3481}" presName="parTx" presStyleLbl="revTx" presStyleIdx="1" presStyleCnt="3">
        <dgm:presLayoutVars>
          <dgm:chMax val="0"/>
          <dgm:chPref val="0"/>
        </dgm:presLayoutVars>
      </dgm:prSet>
      <dgm:spPr/>
      <dgm:t>
        <a:bodyPr/>
        <a:lstStyle/>
        <a:p>
          <a:endParaRPr lang="nl-NL"/>
        </a:p>
      </dgm:t>
    </dgm:pt>
    <dgm:pt modelId="{18C2D405-EEB9-4092-AB67-D12CB2DFC231}" type="pres">
      <dgm:prSet presAssocID="{7B610B8E-0AF7-4880-8FB6-E8F8680E97EC}" presName="sibTrans" presStyleCnt="0"/>
      <dgm:spPr/>
    </dgm:pt>
    <dgm:pt modelId="{879AA5EA-796F-49B9-B9D9-587CE427B731}" type="pres">
      <dgm:prSet presAssocID="{5218693E-E3AA-4637-AEA9-0DC1376D9CEF}" presName="compNode" presStyleCnt="0"/>
      <dgm:spPr/>
    </dgm:pt>
    <dgm:pt modelId="{D806443E-9DF8-4F60-AF22-0ABF9BDB9AAC}" type="pres">
      <dgm:prSet presAssocID="{5218693E-E3AA-4637-AEA9-0DC1376D9CEF}" presName="bgRect" presStyleLbl="bgShp" presStyleIdx="2" presStyleCnt="3"/>
      <dgm:spPr/>
    </dgm:pt>
    <dgm:pt modelId="{2106DBF5-C7C5-4687-B9A4-9B1EC1EDC819}" type="pres">
      <dgm:prSet presAssocID="{5218693E-E3AA-4637-AEA9-0DC1376D9C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Questions"/>
        </a:ext>
      </dgm:extLst>
    </dgm:pt>
    <dgm:pt modelId="{5BCD3A29-B129-43DC-8A34-FC07903EA3F9}" type="pres">
      <dgm:prSet presAssocID="{5218693E-E3AA-4637-AEA9-0DC1376D9CEF}" presName="spaceRect" presStyleCnt="0"/>
      <dgm:spPr/>
    </dgm:pt>
    <dgm:pt modelId="{7BC2667A-7271-4C6E-A558-48471173DB05}" type="pres">
      <dgm:prSet presAssocID="{5218693E-E3AA-4637-AEA9-0DC1376D9CEF}" presName="parTx" presStyleLbl="revTx" presStyleIdx="2" presStyleCnt="3">
        <dgm:presLayoutVars>
          <dgm:chMax val="0"/>
          <dgm:chPref val="0"/>
        </dgm:presLayoutVars>
      </dgm:prSet>
      <dgm:spPr/>
      <dgm:t>
        <a:bodyPr/>
        <a:lstStyle/>
        <a:p>
          <a:endParaRPr lang="nl-NL"/>
        </a:p>
      </dgm:t>
    </dgm:pt>
  </dgm:ptLst>
  <dgm:cxnLst>
    <dgm:cxn modelId="{A0DA94C3-EE8C-4A1A-9061-46B24F121CC7}" srcId="{2FF81D08-285F-48BC-9EED-36F2901176A6}" destId="{5218693E-E3AA-4637-AEA9-0DC1376D9CEF}" srcOrd="2" destOrd="0" parTransId="{09EBC6CB-0BAA-4E31-8DAC-022C867DD33B}" sibTransId="{9C1AA144-A745-4568-A66B-462F2759C8CA}"/>
    <dgm:cxn modelId="{805274A1-5473-4EE8-9530-04BE1277C82F}" type="presOf" srcId="{5218693E-E3AA-4637-AEA9-0DC1376D9CEF}" destId="{7BC2667A-7271-4C6E-A558-48471173DB05}" srcOrd="0" destOrd="0" presId="urn:microsoft.com/office/officeart/2018/2/layout/IconVerticalSolidList"/>
    <dgm:cxn modelId="{860FA313-00AC-4A82-974C-29809A02A083}" srcId="{2FF81D08-285F-48BC-9EED-36F2901176A6}" destId="{21677647-8197-4C3C-A6BD-E163D7F97578}" srcOrd="0" destOrd="0" parTransId="{2C5777E5-2F78-42C5-9159-519E46D6F48F}" sibTransId="{A0DF3971-1402-4934-9B3F-7DA7F4838FB2}"/>
    <dgm:cxn modelId="{97EF4DFF-B2B3-4BBA-8689-BE4034B61FAB}" type="presOf" srcId="{21677647-8197-4C3C-A6BD-E163D7F97578}" destId="{005C9913-2B7D-41FF-B835-256C39F74873}" srcOrd="0" destOrd="0" presId="urn:microsoft.com/office/officeart/2018/2/layout/IconVerticalSolidList"/>
    <dgm:cxn modelId="{22E6E154-00B4-4979-961D-BB92DA2B013B}" type="presOf" srcId="{2FF81D08-285F-48BC-9EED-36F2901176A6}" destId="{892FFB89-A955-4885-B521-35A1363D4603}" srcOrd="0" destOrd="0" presId="urn:microsoft.com/office/officeart/2018/2/layout/IconVerticalSolidList"/>
    <dgm:cxn modelId="{12FC1CD3-4FAB-4C99-996E-39E561B1076D}" srcId="{2FF81D08-285F-48BC-9EED-36F2901176A6}" destId="{6C64401A-97AC-4E99-B394-994A916F3481}" srcOrd="1" destOrd="0" parTransId="{F782E3AE-0709-4E5C-9201-BEC6106A9276}" sibTransId="{7B610B8E-0AF7-4880-8FB6-E8F8680E97EC}"/>
    <dgm:cxn modelId="{80B1E3F3-758C-4065-BF52-A28491836647}" type="presOf" srcId="{6C64401A-97AC-4E99-B394-994A916F3481}" destId="{F17E179C-CEB2-4E00-A1CA-EE6A4D5A4B62}" srcOrd="0" destOrd="0" presId="urn:microsoft.com/office/officeart/2018/2/layout/IconVerticalSolidList"/>
    <dgm:cxn modelId="{88692A3A-F0E7-495F-A4CB-B6DEA7E9EBAD}" type="presParOf" srcId="{892FFB89-A955-4885-B521-35A1363D4603}" destId="{89E17760-E4CC-4D7E-B5FE-A976E321CDA6}" srcOrd="0" destOrd="0" presId="urn:microsoft.com/office/officeart/2018/2/layout/IconVerticalSolidList"/>
    <dgm:cxn modelId="{B13683A0-B9C7-4467-9383-774B4DDD03A1}" type="presParOf" srcId="{89E17760-E4CC-4D7E-B5FE-A976E321CDA6}" destId="{F97F0BE7-1C5D-4AD8-81A3-3872276A4533}" srcOrd="0" destOrd="0" presId="urn:microsoft.com/office/officeart/2018/2/layout/IconVerticalSolidList"/>
    <dgm:cxn modelId="{67963E49-7933-4507-8446-D9A96A58A923}" type="presParOf" srcId="{89E17760-E4CC-4D7E-B5FE-A976E321CDA6}" destId="{C77DCDAA-9C93-4A5C-A9CA-67310C587174}" srcOrd="1" destOrd="0" presId="urn:microsoft.com/office/officeart/2018/2/layout/IconVerticalSolidList"/>
    <dgm:cxn modelId="{2066F7FE-3A20-485C-91F6-0C3B71431923}" type="presParOf" srcId="{89E17760-E4CC-4D7E-B5FE-A976E321CDA6}" destId="{FCCB0008-B0F5-4151-833E-099DFF4C2581}" srcOrd="2" destOrd="0" presId="urn:microsoft.com/office/officeart/2018/2/layout/IconVerticalSolidList"/>
    <dgm:cxn modelId="{C3649991-807A-479B-9F63-223E58D03AC6}" type="presParOf" srcId="{89E17760-E4CC-4D7E-B5FE-A976E321CDA6}" destId="{005C9913-2B7D-41FF-B835-256C39F74873}" srcOrd="3" destOrd="0" presId="urn:microsoft.com/office/officeart/2018/2/layout/IconVerticalSolidList"/>
    <dgm:cxn modelId="{01D45A06-7145-4A4B-9C49-AC59F0551901}" type="presParOf" srcId="{892FFB89-A955-4885-B521-35A1363D4603}" destId="{3B6D6F9F-BD2C-4217-A53C-79BCE75FBBCA}" srcOrd="1" destOrd="0" presId="urn:microsoft.com/office/officeart/2018/2/layout/IconVerticalSolidList"/>
    <dgm:cxn modelId="{3EBBB08C-BA8F-4925-BF8F-F03C8F042B3D}" type="presParOf" srcId="{892FFB89-A955-4885-B521-35A1363D4603}" destId="{F7FB7E19-964A-4838-9EEB-10CC5A8B608C}" srcOrd="2" destOrd="0" presId="urn:microsoft.com/office/officeart/2018/2/layout/IconVerticalSolidList"/>
    <dgm:cxn modelId="{CA01F747-2B65-4BE3-A440-90CC15B2AF82}" type="presParOf" srcId="{F7FB7E19-964A-4838-9EEB-10CC5A8B608C}" destId="{9F8286F8-C8C4-447B-8AEE-D1688453A5E8}" srcOrd="0" destOrd="0" presId="urn:microsoft.com/office/officeart/2018/2/layout/IconVerticalSolidList"/>
    <dgm:cxn modelId="{F128CD9A-3028-4F92-992D-FCD0E47069F8}" type="presParOf" srcId="{F7FB7E19-964A-4838-9EEB-10CC5A8B608C}" destId="{7C32E608-B2C3-495E-AF1A-AC2F27B461A1}" srcOrd="1" destOrd="0" presId="urn:microsoft.com/office/officeart/2018/2/layout/IconVerticalSolidList"/>
    <dgm:cxn modelId="{AACEBD50-90FC-4F65-B8E3-BE2BE07A80D8}" type="presParOf" srcId="{F7FB7E19-964A-4838-9EEB-10CC5A8B608C}" destId="{8A6E96F4-801F-4FEB-84F0-9A06E536B3CE}" srcOrd="2" destOrd="0" presId="urn:microsoft.com/office/officeart/2018/2/layout/IconVerticalSolidList"/>
    <dgm:cxn modelId="{87B1273A-F508-44B1-A0EA-6D4A6E481EFF}" type="presParOf" srcId="{F7FB7E19-964A-4838-9EEB-10CC5A8B608C}" destId="{F17E179C-CEB2-4E00-A1CA-EE6A4D5A4B62}" srcOrd="3" destOrd="0" presId="urn:microsoft.com/office/officeart/2018/2/layout/IconVerticalSolidList"/>
    <dgm:cxn modelId="{961BD7F3-13D1-41FF-A84C-382233192372}" type="presParOf" srcId="{892FFB89-A955-4885-B521-35A1363D4603}" destId="{18C2D405-EEB9-4092-AB67-D12CB2DFC231}" srcOrd="3" destOrd="0" presId="urn:microsoft.com/office/officeart/2018/2/layout/IconVerticalSolidList"/>
    <dgm:cxn modelId="{8B56F148-EBD3-4801-B1AA-91A1BF4BA46D}" type="presParOf" srcId="{892FFB89-A955-4885-B521-35A1363D4603}" destId="{879AA5EA-796F-49B9-B9D9-587CE427B731}" srcOrd="4" destOrd="0" presId="urn:microsoft.com/office/officeart/2018/2/layout/IconVerticalSolidList"/>
    <dgm:cxn modelId="{A5FE8B5C-B7FA-4EE3-B15E-02006642BF6E}" type="presParOf" srcId="{879AA5EA-796F-49B9-B9D9-587CE427B731}" destId="{D806443E-9DF8-4F60-AF22-0ABF9BDB9AAC}" srcOrd="0" destOrd="0" presId="urn:microsoft.com/office/officeart/2018/2/layout/IconVerticalSolidList"/>
    <dgm:cxn modelId="{0CA80239-3B4C-4301-85EF-A731EAE2AAA5}" type="presParOf" srcId="{879AA5EA-796F-49B9-B9D9-587CE427B731}" destId="{2106DBF5-C7C5-4687-B9A4-9B1EC1EDC819}" srcOrd="1" destOrd="0" presId="urn:microsoft.com/office/officeart/2018/2/layout/IconVerticalSolidList"/>
    <dgm:cxn modelId="{A2C62849-6C3B-4B04-A788-3158F47FCE63}" type="presParOf" srcId="{879AA5EA-796F-49B9-B9D9-587CE427B731}" destId="{5BCD3A29-B129-43DC-8A34-FC07903EA3F9}" srcOrd="2" destOrd="0" presId="urn:microsoft.com/office/officeart/2018/2/layout/IconVerticalSolidList"/>
    <dgm:cxn modelId="{97A5C340-AC01-48A6-8400-0B9E07D6329E}" type="presParOf" srcId="{879AA5EA-796F-49B9-B9D9-587CE427B731}" destId="{7BC2667A-7271-4C6E-A558-48471173DB0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99D859-2216-46D3-90A2-F64A9584DCB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15EFF7E-A796-4EE6-90D2-D6ADD64F9EF2}">
      <dgm:prSet/>
      <dgm:spPr/>
      <dgm:t>
        <a:bodyPr/>
        <a:lstStyle/>
        <a:p>
          <a:r>
            <a:rPr lang="nl-NL"/>
            <a:t>Een curriculum met een duidelijke samenhang en realistische planning vanuit VO en MBO specifieke leerinhouden.</a:t>
          </a:r>
          <a:endParaRPr lang="en-US"/>
        </a:p>
      </dgm:t>
    </dgm:pt>
    <dgm:pt modelId="{6FA68FC9-273A-474C-BDDD-A45E7B74ED00}" type="parTrans" cxnId="{2D66FC44-0679-47F5-987F-FA1609A5E5E8}">
      <dgm:prSet/>
      <dgm:spPr/>
      <dgm:t>
        <a:bodyPr/>
        <a:lstStyle/>
        <a:p>
          <a:endParaRPr lang="en-US"/>
        </a:p>
      </dgm:t>
    </dgm:pt>
    <dgm:pt modelId="{A9BBDDF7-671A-429D-92B4-0A90087468C8}" type="sibTrans" cxnId="{2D66FC44-0679-47F5-987F-FA1609A5E5E8}">
      <dgm:prSet/>
      <dgm:spPr/>
      <dgm:t>
        <a:bodyPr/>
        <a:lstStyle/>
        <a:p>
          <a:endParaRPr lang="en-US"/>
        </a:p>
      </dgm:t>
    </dgm:pt>
    <dgm:pt modelId="{46827F85-F155-436E-82CD-AC467119E10A}">
      <dgm:prSet/>
      <dgm:spPr/>
      <dgm:t>
        <a:bodyPr/>
        <a:lstStyle/>
        <a:p>
          <a:r>
            <a:rPr lang="nl-NL"/>
            <a:t>Een curriculum dat een afspiegeling is van de beroepspraktijk met bedrijven in de regio en waarin heel eenvoudig een goede link te maken is tussen theorie en praktijk.</a:t>
          </a:r>
          <a:endParaRPr lang="en-US"/>
        </a:p>
      </dgm:t>
    </dgm:pt>
    <dgm:pt modelId="{2B07233D-1837-4E60-BA3C-6D9C5E3EC08B}" type="parTrans" cxnId="{576E660C-4C97-4FEF-9196-939D01BE11F1}">
      <dgm:prSet/>
      <dgm:spPr/>
      <dgm:t>
        <a:bodyPr/>
        <a:lstStyle/>
        <a:p>
          <a:endParaRPr lang="en-US"/>
        </a:p>
      </dgm:t>
    </dgm:pt>
    <dgm:pt modelId="{15C636D0-DD90-45B2-9CBD-735F640B0628}" type="sibTrans" cxnId="{576E660C-4C97-4FEF-9196-939D01BE11F1}">
      <dgm:prSet/>
      <dgm:spPr/>
      <dgm:t>
        <a:bodyPr/>
        <a:lstStyle/>
        <a:p>
          <a:endParaRPr lang="en-US"/>
        </a:p>
      </dgm:t>
    </dgm:pt>
    <dgm:pt modelId="{E484EF27-73B7-48EA-B183-A706E7611458}">
      <dgm:prSet/>
      <dgm:spPr/>
      <dgm:t>
        <a:bodyPr/>
        <a:lstStyle/>
        <a:p>
          <a:r>
            <a:rPr lang="nl-NL"/>
            <a:t>Een heldere planning waarmee een goed rooster gemaakt kan worden dat vrijwel nooit drastisch gewijzigd hoeft te worden.</a:t>
          </a:r>
          <a:endParaRPr lang="en-US"/>
        </a:p>
      </dgm:t>
    </dgm:pt>
    <dgm:pt modelId="{6F319E13-018F-44D4-8453-71EAAC4F4592}" type="parTrans" cxnId="{4BF09797-5406-4691-BEC1-B91AC6DA3606}">
      <dgm:prSet/>
      <dgm:spPr/>
      <dgm:t>
        <a:bodyPr/>
        <a:lstStyle/>
        <a:p>
          <a:endParaRPr lang="en-US"/>
        </a:p>
      </dgm:t>
    </dgm:pt>
    <dgm:pt modelId="{EC30FA5E-A97C-4F6E-A38C-11F150E22A96}" type="sibTrans" cxnId="{4BF09797-5406-4691-BEC1-B91AC6DA3606}">
      <dgm:prSet/>
      <dgm:spPr/>
      <dgm:t>
        <a:bodyPr/>
        <a:lstStyle/>
        <a:p>
          <a:endParaRPr lang="en-US"/>
        </a:p>
      </dgm:t>
    </dgm:pt>
    <dgm:pt modelId="{C0602D12-97B2-4EB6-A886-ECC9D880DDD3}" type="pres">
      <dgm:prSet presAssocID="{8A99D859-2216-46D3-90A2-F64A9584DCB4}" presName="root" presStyleCnt="0">
        <dgm:presLayoutVars>
          <dgm:dir/>
          <dgm:resizeHandles val="exact"/>
        </dgm:presLayoutVars>
      </dgm:prSet>
      <dgm:spPr/>
      <dgm:t>
        <a:bodyPr/>
        <a:lstStyle/>
        <a:p>
          <a:endParaRPr lang="nl-NL"/>
        </a:p>
      </dgm:t>
    </dgm:pt>
    <dgm:pt modelId="{2B958126-2C53-43C4-801A-1C9686C993CA}" type="pres">
      <dgm:prSet presAssocID="{215EFF7E-A796-4EE6-90D2-D6ADD64F9EF2}" presName="compNode" presStyleCnt="0"/>
      <dgm:spPr/>
    </dgm:pt>
    <dgm:pt modelId="{71C1C4DD-E28E-42EE-8935-323753098352}" type="pres">
      <dgm:prSet presAssocID="{215EFF7E-A796-4EE6-90D2-D6ADD64F9EF2}" presName="bgRect" presStyleLbl="bgShp" presStyleIdx="0" presStyleCnt="3"/>
      <dgm:spPr/>
    </dgm:pt>
    <dgm:pt modelId="{F04DD8D1-1575-4C5A-AF40-5AB9D80A2919}" type="pres">
      <dgm:prSet presAssocID="{215EFF7E-A796-4EE6-90D2-D6ADD64F9E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Monthly calendar"/>
        </a:ext>
      </dgm:extLst>
    </dgm:pt>
    <dgm:pt modelId="{38C560DA-46D3-4677-845A-2C0634B8AA86}" type="pres">
      <dgm:prSet presAssocID="{215EFF7E-A796-4EE6-90D2-D6ADD64F9EF2}" presName="spaceRect" presStyleCnt="0"/>
      <dgm:spPr/>
    </dgm:pt>
    <dgm:pt modelId="{04C3E2AF-94A6-4C9A-8A0B-44792AC17EED}" type="pres">
      <dgm:prSet presAssocID="{215EFF7E-A796-4EE6-90D2-D6ADD64F9EF2}" presName="parTx" presStyleLbl="revTx" presStyleIdx="0" presStyleCnt="3">
        <dgm:presLayoutVars>
          <dgm:chMax val="0"/>
          <dgm:chPref val="0"/>
        </dgm:presLayoutVars>
      </dgm:prSet>
      <dgm:spPr/>
      <dgm:t>
        <a:bodyPr/>
        <a:lstStyle/>
        <a:p>
          <a:endParaRPr lang="nl-NL"/>
        </a:p>
      </dgm:t>
    </dgm:pt>
    <dgm:pt modelId="{1AB986B6-360C-4FAE-9C3C-47D50D1A334B}" type="pres">
      <dgm:prSet presAssocID="{A9BBDDF7-671A-429D-92B4-0A90087468C8}" presName="sibTrans" presStyleCnt="0"/>
      <dgm:spPr/>
    </dgm:pt>
    <dgm:pt modelId="{BADB12FD-B53F-412A-B57E-582F8ACF8922}" type="pres">
      <dgm:prSet presAssocID="{46827F85-F155-436E-82CD-AC467119E10A}" presName="compNode" presStyleCnt="0"/>
      <dgm:spPr/>
    </dgm:pt>
    <dgm:pt modelId="{327DE8DA-4166-43FD-86A6-C7CFFF974E8C}" type="pres">
      <dgm:prSet presAssocID="{46827F85-F155-436E-82CD-AC467119E10A}" presName="bgRect" presStyleLbl="bgShp" presStyleIdx="1" presStyleCnt="3"/>
      <dgm:spPr/>
    </dgm:pt>
    <dgm:pt modelId="{1131DBD1-4FE7-49B8-958E-CA19FE3DF314}" type="pres">
      <dgm:prSet presAssocID="{46827F85-F155-436E-82CD-AC467119E10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Maximize"/>
        </a:ext>
      </dgm:extLst>
    </dgm:pt>
    <dgm:pt modelId="{C5FE48BD-BD3C-4C74-A37A-7A3F5C9F8944}" type="pres">
      <dgm:prSet presAssocID="{46827F85-F155-436E-82CD-AC467119E10A}" presName="spaceRect" presStyleCnt="0"/>
      <dgm:spPr/>
    </dgm:pt>
    <dgm:pt modelId="{7F1AE86D-27F5-48D1-8BAB-F3A3F99FC76E}" type="pres">
      <dgm:prSet presAssocID="{46827F85-F155-436E-82CD-AC467119E10A}" presName="parTx" presStyleLbl="revTx" presStyleIdx="1" presStyleCnt="3">
        <dgm:presLayoutVars>
          <dgm:chMax val="0"/>
          <dgm:chPref val="0"/>
        </dgm:presLayoutVars>
      </dgm:prSet>
      <dgm:spPr/>
      <dgm:t>
        <a:bodyPr/>
        <a:lstStyle/>
        <a:p>
          <a:endParaRPr lang="nl-NL"/>
        </a:p>
      </dgm:t>
    </dgm:pt>
    <dgm:pt modelId="{F4F7D83B-6167-4219-93B7-D9DE0B2E0682}" type="pres">
      <dgm:prSet presAssocID="{15C636D0-DD90-45B2-9CBD-735F640B0628}" presName="sibTrans" presStyleCnt="0"/>
      <dgm:spPr/>
    </dgm:pt>
    <dgm:pt modelId="{81698964-0B49-4505-92A3-E1F932891CB8}" type="pres">
      <dgm:prSet presAssocID="{E484EF27-73B7-48EA-B183-A706E7611458}" presName="compNode" presStyleCnt="0"/>
      <dgm:spPr/>
    </dgm:pt>
    <dgm:pt modelId="{0368951B-B244-4C3D-ABF2-B653CEB81699}" type="pres">
      <dgm:prSet presAssocID="{E484EF27-73B7-48EA-B183-A706E7611458}" presName="bgRect" presStyleLbl="bgShp" presStyleIdx="2" presStyleCnt="3"/>
      <dgm:spPr/>
    </dgm:pt>
    <dgm:pt modelId="{3B81B51F-D8EB-4F9A-85F6-39D65C8EA123}" type="pres">
      <dgm:prSet presAssocID="{E484EF27-73B7-48EA-B183-A706E761145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A0604170-0D7B-4EBC-BE4F-FDA20A107DF1}" type="pres">
      <dgm:prSet presAssocID="{E484EF27-73B7-48EA-B183-A706E7611458}" presName="spaceRect" presStyleCnt="0"/>
      <dgm:spPr/>
    </dgm:pt>
    <dgm:pt modelId="{63FE3371-BBBA-4D75-BAD5-E7FB66F0D8E1}" type="pres">
      <dgm:prSet presAssocID="{E484EF27-73B7-48EA-B183-A706E7611458}" presName="parTx" presStyleLbl="revTx" presStyleIdx="2" presStyleCnt="3">
        <dgm:presLayoutVars>
          <dgm:chMax val="0"/>
          <dgm:chPref val="0"/>
        </dgm:presLayoutVars>
      </dgm:prSet>
      <dgm:spPr/>
      <dgm:t>
        <a:bodyPr/>
        <a:lstStyle/>
        <a:p>
          <a:endParaRPr lang="nl-NL"/>
        </a:p>
      </dgm:t>
    </dgm:pt>
  </dgm:ptLst>
  <dgm:cxnLst>
    <dgm:cxn modelId="{0FA0A1CD-9A55-41D7-B899-A87726F27A7C}" type="presOf" srcId="{215EFF7E-A796-4EE6-90D2-D6ADD64F9EF2}" destId="{04C3E2AF-94A6-4C9A-8A0B-44792AC17EED}" srcOrd="0" destOrd="0" presId="urn:microsoft.com/office/officeart/2018/2/layout/IconVerticalSolidList"/>
    <dgm:cxn modelId="{1F0A34CA-D233-4E84-A79A-5D5728461F35}" type="presOf" srcId="{46827F85-F155-436E-82CD-AC467119E10A}" destId="{7F1AE86D-27F5-48D1-8BAB-F3A3F99FC76E}" srcOrd="0" destOrd="0" presId="urn:microsoft.com/office/officeart/2018/2/layout/IconVerticalSolidList"/>
    <dgm:cxn modelId="{576E660C-4C97-4FEF-9196-939D01BE11F1}" srcId="{8A99D859-2216-46D3-90A2-F64A9584DCB4}" destId="{46827F85-F155-436E-82CD-AC467119E10A}" srcOrd="1" destOrd="0" parTransId="{2B07233D-1837-4E60-BA3C-6D9C5E3EC08B}" sibTransId="{15C636D0-DD90-45B2-9CBD-735F640B0628}"/>
    <dgm:cxn modelId="{8699CF00-8A7D-4553-A769-84955904D9EF}" type="presOf" srcId="{8A99D859-2216-46D3-90A2-F64A9584DCB4}" destId="{C0602D12-97B2-4EB6-A886-ECC9D880DDD3}" srcOrd="0" destOrd="0" presId="urn:microsoft.com/office/officeart/2018/2/layout/IconVerticalSolidList"/>
    <dgm:cxn modelId="{4BF09797-5406-4691-BEC1-B91AC6DA3606}" srcId="{8A99D859-2216-46D3-90A2-F64A9584DCB4}" destId="{E484EF27-73B7-48EA-B183-A706E7611458}" srcOrd="2" destOrd="0" parTransId="{6F319E13-018F-44D4-8453-71EAAC4F4592}" sibTransId="{EC30FA5E-A97C-4F6E-A38C-11F150E22A96}"/>
    <dgm:cxn modelId="{FF33732B-1D31-4910-A8E0-2BE8E29C4CE0}" type="presOf" srcId="{E484EF27-73B7-48EA-B183-A706E7611458}" destId="{63FE3371-BBBA-4D75-BAD5-E7FB66F0D8E1}" srcOrd="0" destOrd="0" presId="urn:microsoft.com/office/officeart/2018/2/layout/IconVerticalSolidList"/>
    <dgm:cxn modelId="{2D66FC44-0679-47F5-987F-FA1609A5E5E8}" srcId="{8A99D859-2216-46D3-90A2-F64A9584DCB4}" destId="{215EFF7E-A796-4EE6-90D2-D6ADD64F9EF2}" srcOrd="0" destOrd="0" parTransId="{6FA68FC9-273A-474C-BDDD-A45E7B74ED00}" sibTransId="{A9BBDDF7-671A-429D-92B4-0A90087468C8}"/>
    <dgm:cxn modelId="{04FE1DB2-5E36-4DB1-A74B-64330677ABF2}" type="presParOf" srcId="{C0602D12-97B2-4EB6-A886-ECC9D880DDD3}" destId="{2B958126-2C53-43C4-801A-1C9686C993CA}" srcOrd="0" destOrd="0" presId="urn:microsoft.com/office/officeart/2018/2/layout/IconVerticalSolidList"/>
    <dgm:cxn modelId="{FDDF0AB5-E1D9-46A1-A286-3D32FF8B19C2}" type="presParOf" srcId="{2B958126-2C53-43C4-801A-1C9686C993CA}" destId="{71C1C4DD-E28E-42EE-8935-323753098352}" srcOrd="0" destOrd="0" presId="urn:microsoft.com/office/officeart/2018/2/layout/IconVerticalSolidList"/>
    <dgm:cxn modelId="{6A581AE1-52FD-4CEA-B8D4-8EB91F86D6C6}" type="presParOf" srcId="{2B958126-2C53-43C4-801A-1C9686C993CA}" destId="{F04DD8D1-1575-4C5A-AF40-5AB9D80A2919}" srcOrd="1" destOrd="0" presId="urn:microsoft.com/office/officeart/2018/2/layout/IconVerticalSolidList"/>
    <dgm:cxn modelId="{4744C594-00CC-4752-8CDF-E043EAA407C1}" type="presParOf" srcId="{2B958126-2C53-43C4-801A-1C9686C993CA}" destId="{38C560DA-46D3-4677-845A-2C0634B8AA86}" srcOrd="2" destOrd="0" presId="urn:microsoft.com/office/officeart/2018/2/layout/IconVerticalSolidList"/>
    <dgm:cxn modelId="{83C750A7-1F1F-4953-91C8-8920808E75C9}" type="presParOf" srcId="{2B958126-2C53-43C4-801A-1C9686C993CA}" destId="{04C3E2AF-94A6-4C9A-8A0B-44792AC17EED}" srcOrd="3" destOrd="0" presId="urn:microsoft.com/office/officeart/2018/2/layout/IconVerticalSolidList"/>
    <dgm:cxn modelId="{F1D043C7-8D3D-490D-A829-25911CBBCA41}" type="presParOf" srcId="{C0602D12-97B2-4EB6-A886-ECC9D880DDD3}" destId="{1AB986B6-360C-4FAE-9C3C-47D50D1A334B}" srcOrd="1" destOrd="0" presId="urn:microsoft.com/office/officeart/2018/2/layout/IconVerticalSolidList"/>
    <dgm:cxn modelId="{FD427F65-3294-465B-B275-6E0E8685FC43}" type="presParOf" srcId="{C0602D12-97B2-4EB6-A886-ECC9D880DDD3}" destId="{BADB12FD-B53F-412A-B57E-582F8ACF8922}" srcOrd="2" destOrd="0" presId="urn:microsoft.com/office/officeart/2018/2/layout/IconVerticalSolidList"/>
    <dgm:cxn modelId="{37E1D4A3-FF4C-4232-A53F-FB423D5A1EED}" type="presParOf" srcId="{BADB12FD-B53F-412A-B57E-582F8ACF8922}" destId="{327DE8DA-4166-43FD-86A6-C7CFFF974E8C}" srcOrd="0" destOrd="0" presId="urn:microsoft.com/office/officeart/2018/2/layout/IconVerticalSolidList"/>
    <dgm:cxn modelId="{EB99B947-7160-4CA6-8B2A-816C7EA57F49}" type="presParOf" srcId="{BADB12FD-B53F-412A-B57E-582F8ACF8922}" destId="{1131DBD1-4FE7-49B8-958E-CA19FE3DF314}" srcOrd="1" destOrd="0" presId="urn:microsoft.com/office/officeart/2018/2/layout/IconVerticalSolidList"/>
    <dgm:cxn modelId="{B6E3FA84-26F2-438D-A7D0-6CCB0CF82122}" type="presParOf" srcId="{BADB12FD-B53F-412A-B57E-582F8ACF8922}" destId="{C5FE48BD-BD3C-4C74-A37A-7A3F5C9F8944}" srcOrd="2" destOrd="0" presId="urn:microsoft.com/office/officeart/2018/2/layout/IconVerticalSolidList"/>
    <dgm:cxn modelId="{E08572BF-F305-43A6-8CFE-81F7A508DC2E}" type="presParOf" srcId="{BADB12FD-B53F-412A-B57E-582F8ACF8922}" destId="{7F1AE86D-27F5-48D1-8BAB-F3A3F99FC76E}" srcOrd="3" destOrd="0" presId="urn:microsoft.com/office/officeart/2018/2/layout/IconVerticalSolidList"/>
    <dgm:cxn modelId="{4C3D2594-733E-4597-8952-4405ED2DCD53}" type="presParOf" srcId="{C0602D12-97B2-4EB6-A886-ECC9D880DDD3}" destId="{F4F7D83B-6167-4219-93B7-D9DE0B2E0682}" srcOrd="3" destOrd="0" presId="urn:microsoft.com/office/officeart/2018/2/layout/IconVerticalSolidList"/>
    <dgm:cxn modelId="{63564108-B432-44D6-930B-54440E250424}" type="presParOf" srcId="{C0602D12-97B2-4EB6-A886-ECC9D880DDD3}" destId="{81698964-0B49-4505-92A3-E1F932891CB8}" srcOrd="4" destOrd="0" presId="urn:microsoft.com/office/officeart/2018/2/layout/IconVerticalSolidList"/>
    <dgm:cxn modelId="{BFC7A15A-9701-4CD2-B663-0C0DD7DE9393}" type="presParOf" srcId="{81698964-0B49-4505-92A3-E1F932891CB8}" destId="{0368951B-B244-4C3D-ABF2-B653CEB81699}" srcOrd="0" destOrd="0" presId="urn:microsoft.com/office/officeart/2018/2/layout/IconVerticalSolidList"/>
    <dgm:cxn modelId="{B8B10B3F-3EA1-420E-B698-F1A55695417E}" type="presParOf" srcId="{81698964-0B49-4505-92A3-E1F932891CB8}" destId="{3B81B51F-D8EB-4F9A-85F6-39D65C8EA123}" srcOrd="1" destOrd="0" presId="urn:microsoft.com/office/officeart/2018/2/layout/IconVerticalSolidList"/>
    <dgm:cxn modelId="{A573F38B-5176-4967-A337-EA2896B0B6D5}" type="presParOf" srcId="{81698964-0B49-4505-92A3-E1F932891CB8}" destId="{A0604170-0D7B-4EBC-BE4F-FDA20A107DF1}" srcOrd="2" destOrd="0" presId="urn:microsoft.com/office/officeart/2018/2/layout/IconVerticalSolidList"/>
    <dgm:cxn modelId="{74B09E03-DC2B-43B1-92F0-801A2BB319A0}" type="presParOf" srcId="{81698964-0B49-4505-92A3-E1F932891CB8}" destId="{63FE3371-BBBA-4D75-BAD5-E7FB66F0D8E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F88D9A-06BC-4CBD-999E-AC3F5E8BA28F}"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B3F1DE8-1236-45E5-BE99-6591D5DED07A}">
      <dgm:prSet/>
      <dgm:spPr/>
      <dgm:t>
        <a:bodyPr/>
        <a:lstStyle/>
        <a:p>
          <a:r>
            <a:rPr lang="nl-NL"/>
            <a:t>Het creëert duidelijkheid en overzicht voor docent en student.</a:t>
          </a:r>
          <a:endParaRPr lang="en-US"/>
        </a:p>
      </dgm:t>
    </dgm:pt>
    <dgm:pt modelId="{47D9DF01-F74D-466F-9BF8-1DF418DDB5DB}" type="parTrans" cxnId="{D756ED0D-5D41-427F-AE0E-220FF0ECA5DB}">
      <dgm:prSet/>
      <dgm:spPr/>
      <dgm:t>
        <a:bodyPr/>
        <a:lstStyle/>
        <a:p>
          <a:endParaRPr lang="en-US"/>
        </a:p>
      </dgm:t>
    </dgm:pt>
    <dgm:pt modelId="{70F72683-FED0-44E9-BD18-A9EDC71F6F02}" type="sibTrans" cxnId="{D756ED0D-5D41-427F-AE0E-220FF0ECA5DB}">
      <dgm:prSet/>
      <dgm:spPr/>
      <dgm:t>
        <a:bodyPr/>
        <a:lstStyle/>
        <a:p>
          <a:endParaRPr lang="en-US"/>
        </a:p>
      </dgm:t>
    </dgm:pt>
    <dgm:pt modelId="{ECF6B4C1-282C-4656-A55A-7CA45366A7D9}">
      <dgm:prSet/>
      <dgm:spPr/>
      <dgm:t>
        <a:bodyPr/>
        <a:lstStyle/>
        <a:p>
          <a:r>
            <a:rPr lang="nl-NL"/>
            <a:t>Er blijft tijd en ruimte en creativiteit over voor ontwikkelen en ontwerpen van levensechte opdrachten.</a:t>
          </a:r>
          <a:endParaRPr lang="en-US"/>
        </a:p>
      </dgm:t>
    </dgm:pt>
    <dgm:pt modelId="{E983C4A2-B310-4E5D-9DEC-877BF0082596}" type="parTrans" cxnId="{F802474C-8539-4ECB-B6F0-F02D7F64DCA5}">
      <dgm:prSet/>
      <dgm:spPr/>
      <dgm:t>
        <a:bodyPr/>
        <a:lstStyle/>
        <a:p>
          <a:endParaRPr lang="en-US"/>
        </a:p>
      </dgm:t>
    </dgm:pt>
    <dgm:pt modelId="{4EEE4A19-9841-4D84-A581-B7D9DF1FEA6A}" type="sibTrans" cxnId="{F802474C-8539-4ECB-B6F0-F02D7F64DCA5}">
      <dgm:prSet/>
      <dgm:spPr/>
      <dgm:t>
        <a:bodyPr/>
        <a:lstStyle/>
        <a:p>
          <a:endParaRPr lang="en-US"/>
        </a:p>
      </dgm:t>
    </dgm:pt>
    <dgm:pt modelId="{D2C90FC2-314C-4C67-B96C-AF9A29D94B3C}">
      <dgm:prSet/>
      <dgm:spPr/>
      <dgm:t>
        <a:bodyPr/>
        <a:lstStyle/>
        <a:p>
          <a:r>
            <a:rPr lang="nl-NL"/>
            <a:t>Het geeft energie omdat de leertijd van de studenten efficiënt wordt benut.</a:t>
          </a:r>
          <a:endParaRPr lang="en-US"/>
        </a:p>
      </dgm:t>
    </dgm:pt>
    <dgm:pt modelId="{2EE8955F-5674-41F0-BA42-EE68619AEF9C}" type="parTrans" cxnId="{027B52AC-B4F8-4AEB-8FE5-AD4A76D03669}">
      <dgm:prSet/>
      <dgm:spPr/>
      <dgm:t>
        <a:bodyPr/>
        <a:lstStyle/>
        <a:p>
          <a:endParaRPr lang="en-US"/>
        </a:p>
      </dgm:t>
    </dgm:pt>
    <dgm:pt modelId="{95F51D87-18E0-4CC1-A402-70ED1075A0DF}" type="sibTrans" cxnId="{027B52AC-B4F8-4AEB-8FE5-AD4A76D03669}">
      <dgm:prSet/>
      <dgm:spPr/>
      <dgm:t>
        <a:bodyPr/>
        <a:lstStyle/>
        <a:p>
          <a:endParaRPr lang="en-US"/>
        </a:p>
      </dgm:t>
    </dgm:pt>
    <dgm:pt modelId="{F9107B34-CC6B-469D-8E89-77E6677A73D3}">
      <dgm:prSet/>
      <dgm:spPr/>
      <dgm:t>
        <a:bodyPr/>
        <a:lstStyle/>
        <a:p>
          <a:r>
            <a:rPr lang="nl-NL"/>
            <a:t>Meer tevreden en gemotiveerde studenten.</a:t>
          </a:r>
          <a:endParaRPr lang="en-US"/>
        </a:p>
      </dgm:t>
    </dgm:pt>
    <dgm:pt modelId="{EB7B6A9D-9F9E-4A94-B635-4CE0AB989BB6}" type="parTrans" cxnId="{BFC1AD8F-9324-4D05-A86C-7E77997E82F7}">
      <dgm:prSet/>
      <dgm:spPr/>
      <dgm:t>
        <a:bodyPr/>
        <a:lstStyle/>
        <a:p>
          <a:endParaRPr lang="en-US"/>
        </a:p>
      </dgm:t>
    </dgm:pt>
    <dgm:pt modelId="{A2444B5A-F461-4C71-ADFC-D1E0E6334293}" type="sibTrans" cxnId="{BFC1AD8F-9324-4D05-A86C-7E77997E82F7}">
      <dgm:prSet/>
      <dgm:spPr/>
      <dgm:t>
        <a:bodyPr/>
        <a:lstStyle/>
        <a:p>
          <a:endParaRPr lang="en-US"/>
        </a:p>
      </dgm:t>
    </dgm:pt>
    <dgm:pt modelId="{BE02CDF3-8EE6-4D86-A366-1D612698CC9F}">
      <dgm:prSet/>
      <dgm:spPr/>
      <dgm:t>
        <a:bodyPr/>
        <a:lstStyle/>
        <a:p>
          <a:r>
            <a:rPr lang="nl-NL"/>
            <a:t>Er is eenvoudig sturing te geven aan kwaliteitsverbetering.</a:t>
          </a:r>
          <a:endParaRPr lang="en-US"/>
        </a:p>
      </dgm:t>
    </dgm:pt>
    <dgm:pt modelId="{C589964C-0159-4C5F-BC65-8825A12832F3}" type="parTrans" cxnId="{9CCBF39D-DCC0-4E99-8C1B-38E93B5AFF89}">
      <dgm:prSet/>
      <dgm:spPr/>
      <dgm:t>
        <a:bodyPr/>
        <a:lstStyle/>
        <a:p>
          <a:endParaRPr lang="en-US"/>
        </a:p>
      </dgm:t>
    </dgm:pt>
    <dgm:pt modelId="{C0A469FC-DC26-4E32-B825-89C979136B34}" type="sibTrans" cxnId="{9CCBF39D-DCC0-4E99-8C1B-38E93B5AFF89}">
      <dgm:prSet/>
      <dgm:spPr/>
      <dgm:t>
        <a:bodyPr/>
        <a:lstStyle/>
        <a:p>
          <a:endParaRPr lang="en-US"/>
        </a:p>
      </dgm:t>
    </dgm:pt>
    <dgm:pt modelId="{1AD2FB92-DD6C-418E-A203-E6AF16189F1A}" type="pres">
      <dgm:prSet presAssocID="{C4F88D9A-06BC-4CBD-999E-AC3F5E8BA28F}" presName="root" presStyleCnt="0">
        <dgm:presLayoutVars>
          <dgm:dir/>
          <dgm:resizeHandles val="exact"/>
        </dgm:presLayoutVars>
      </dgm:prSet>
      <dgm:spPr/>
      <dgm:t>
        <a:bodyPr/>
        <a:lstStyle/>
        <a:p>
          <a:endParaRPr lang="nl-NL"/>
        </a:p>
      </dgm:t>
    </dgm:pt>
    <dgm:pt modelId="{3C07C035-1C63-4AB7-9B36-6F9AB2A25C98}" type="pres">
      <dgm:prSet presAssocID="{C4F88D9A-06BC-4CBD-999E-AC3F5E8BA28F}" presName="container" presStyleCnt="0">
        <dgm:presLayoutVars>
          <dgm:dir/>
          <dgm:resizeHandles val="exact"/>
        </dgm:presLayoutVars>
      </dgm:prSet>
      <dgm:spPr/>
    </dgm:pt>
    <dgm:pt modelId="{7B7B4B10-496E-4B69-BFC3-DB0189C1FD85}" type="pres">
      <dgm:prSet presAssocID="{4B3F1DE8-1236-45E5-BE99-6591D5DED07A}" presName="compNode" presStyleCnt="0"/>
      <dgm:spPr/>
    </dgm:pt>
    <dgm:pt modelId="{72EDB342-C942-40FD-A236-5E4D06F2D1F0}" type="pres">
      <dgm:prSet presAssocID="{4B3F1DE8-1236-45E5-BE99-6591D5DED07A}" presName="iconBgRect" presStyleLbl="bgShp" presStyleIdx="0" presStyleCnt="5"/>
      <dgm:spPr/>
    </dgm:pt>
    <dgm:pt modelId="{4D5034BE-39F1-4A34-B098-DA9CE7CCE53A}" type="pres">
      <dgm:prSet presAssocID="{4B3F1DE8-1236-45E5-BE99-6591D5DED07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lassroom"/>
        </a:ext>
      </dgm:extLst>
    </dgm:pt>
    <dgm:pt modelId="{5BF8C6FA-2961-47D1-9CAF-5DD82D3BAE90}" type="pres">
      <dgm:prSet presAssocID="{4B3F1DE8-1236-45E5-BE99-6591D5DED07A}" presName="spaceRect" presStyleCnt="0"/>
      <dgm:spPr/>
    </dgm:pt>
    <dgm:pt modelId="{1E618C89-CF76-4354-AC18-5FA9396F24F3}" type="pres">
      <dgm:prSet presAssocID="{4B3F1DE8-1236-45E5-BE99-6591D5DED07A}" presName="textRect" presStyleLbl="revTx" presStyleIdx="0" presStyleCnt="5">
        <dgm:presLayoutVars>
          <dgm:chMax val="1"/>
          <dgm:chPref val="1"/>
        </dgm:presLayoutVars>
      </dgm:prSet>
      <dgm:spPr/>
      <dgm:t>
        <a:bodyPr/>
        <a:lstStyle/>
        <a:p>
          <a:endParaRPr lang="nl-NL"/>
        </a:p>
      </dgm:t>
    </dgm:pt>
    <dgm:pt modelId="{721B0845-6216-4B99-A5CF-422DC0885BF9}" type="pres">
      <dgm:prSet presAssocID="{70F72683-FED0-44E9-BD18-A9EDC71F6F02}" presName="sibTrans" presStyleLbl="sibTrans2D1" presStyleIdx="0" presStyleCnt="0"/>
      <dgm:spPr/>
      <dgm:t>
        <a:bodyPr/>
        <a:lstStyle/>
        <a:p>
          <a:endParaRPr lang="nl-NL"/>
        </a:p>
      </dgm:t>
    </dgm:pt>
    <dgm:pt modelId="{EFCA1B42-7F51-4D7F-A7BE-F4F9B3A1ECE2}" type="pres">
      <dgm:prSet presAssocID="{ECF6B4C1-282C-4656-A55A-7CA45366A7D9}" presName="compNode" presStyleCnt="0"/>
      <dgm:spPr/>
    </dgm:pt>
    <dgm:pt modelId="{7019D218-907E-4D72-945B-726B0B7267BD}" type="pres">
      <dgm:prSet presAssocID="{ECF6B4C1-282C-4656-A55A-7CA45366A7D9}" presName="iconBgRect" presStyleLbl="bgShp" presStyleIdx="1" presStyleCnt="5"/>
      <dgm:spPr/>
    </dgm:pt>
    <dgm:pt modelId="{109D37DD-5186-48E0-B665-54BA2BC099A0}" type="pres">
      <dgm:prSet presAssocID="{ECF6B4C1-282C-4656-A55A-7CA45366A7D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Easel"/>
        </a:ext>
      </dgm:extLst>
    </dgm:pt>
    <dgm:pt modelId="{F261EF3E-1F95-44D4-8DE2-B66F5FD9E91C}" type="pres">
      <dgm:prSet presAssocID="{ECF6B4C1-282C-4656-A55A-7CA45366A7D9}" presName="spaceRect" presStyleCnt="0"/>
      <dgm:spPr/>
    </dgm:pt>
    <dgm:pt modelId="{358FC733-E102-4FE1-B201-4F62C97F2C06}" type="pres">
      <dgm:prSet presAssocID="{ECF6B4C1-282C-4656-A55A-7CA45366A7D9}" presName="textRect" presStyleLbl="revTx" presStyleIdx="1" presStyleCnt="5">
        <dgm:presLayoutVars>
          <dgm:chMax val="1"/>
          <dgm:chPref val="1"/>
        </dgm:presLayoutVars>
      </dgm:prSet>
      <dgm:spPr/>
      <dgm:t>
        <a:bodyPr/>
        <a:lstStyle/>
        <a:p>
          <a:endParaRPr lang="nl-NL"/>
        </a:p>
      </dgm:t>
    </dgm:pt>
    <dgm:pt modelId="{A0482C8A-B1D0-4C01-BF37-E7453073C8AC}" type="pres">
      <dgm:prSet presAssocID="{4EEE4A19-9841-4D84-A581-B7D9DF1FEA6A}" presName="sibTrans" presStyleLbl="sibTrans2D1" presStyleIdx="0" presStyleCnt="0"/>
      <dgm:spPr/>
      <dgm:t>
        <a:bodyPr/>
        <a:lstStyle/>
        <a:p>
          <a:endParaRPr lang="nl-NL"/>
        </a:p>
      </dgm:t>
    </dgm:pt>
    <dgm:pt modelId="{F5D0D2BD-2287-4C2A-A536-2BEDBAB0CF52}" type="pres">
      <dgm:prSet presAssocID="{D2C90FC2-314C-4C67-B96C-AF9A29D94B3C}" presName="compNode" presStyleCnt="0"/>
      <dgm:spPr/>
    </dgm:pt>
    <dgm:pt modelId="{3F335ECC-5532-4552-8124-E651D5FAE46B}" type="pres">
      <dgm:prSet presAssocID="{D2C90FC2-314C-4C67-B96C-AF9A29D94B3C}" presName="iconBgRect" presStyleLbl="bgShp" presStyleIdx="2" presStyleCnt="5"/>
      <dgm:spPr/>
    </dgm:pt>
    <dgm:pt modelId="{3C84147A-F23F-45FE-82F9-9DB713C81617}" type="pres">
      <dgm:prSet presAssocID="{D2C90FC2-314C-4C67-B96C-AF9A29D94B3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Bitcoin"/>
        </a:ext>
      </dgm:extLst>
    </dgm:pt>
    <dgm:pt modelId="{131360C4-8787-4293-99E2-0558B679BD20}" type="pres">
      <dgm:prSet presAssocID="{D2C90FC2-314C-4C67-B96C-AF9A29D94B3C}" presName="spaceRect" presStyleCnt="0"/>
      <dgm:spPr/>
    </dgm:pt>
    <dgm:pt modelId="{97818F7F-4A9F-4401-8B7C-05CA51B361A6}" type="pres">
      <dgm:prSet presAssocID="{D2C90FC2-314C-4C67-B96C-AF9A29D94B3C}" presName="textRect" presStyleLbl="revTx" presStyleIdx="2" presStyleCnt="5">
        <dgm:presLayoutVars>
          <dgm:chMax val="1"/>
          <dgm:chPref val="1"/>
        </dgm:presLayoutVars>
      </dgm:prSet>
      <dgm:spPr/>
      <dgm:t>
        <a:bodyPr/>
        <a:lstStyle/>
        <a:p>
          <a:endParaRPr lang="nl-NL"/>
        </a:p>
      </dgm:t>
    </dgm:pt>
    <dgm:pt modelId="{B7E38379-D722-452E-8CBF-7EC3C8756A3F}" type="pres">
      <dgm:prSet presAssocID="{95F51D87-18E0-4CC1-A402-70ED1075A0DF}" presName="sibTrans" presStyleLbl="sibTrans2D1" presStyleIdx="0" presStyleCnt="0"/>
      <dgm:spPr/>
      <dgm:t>
        <a:bodyPr/>
        <a:lstStyle/>
        <a:p>
          <a:endParaRPr lang="nl-NL"/>
        </a:p>
      </dgm:t>
    </dgm:pt>
    <dgm:pt modelId="{01BC7246-9A90-4FF1-A140-37D0FA075420}" type="pres">
      <dgm:prSet presAssocID="{F9107B34-CC6B-469D-8E89-77E6677A73D3}" presName="compNode" presStyleCnt="0"/>
      <dgm:spPr/>
    </dgm:pt>
    <dgm:pt modelId="{C6D43B55-024D-4A6D-B8DD-AC7385C6364C}" type="pres">
      <dgm:prSet presAssocID="{F9107B34-CC6B-469D-8E89-77E6677A73D3}" presName="iconBgRect" presStyleLbl="bgShp" presStyleIdx="3" presStyleCnt="5"/>
      <dgm:spPr/>
    </dgm:pt>
    <dgm:pt modelId="{4C29A550-BEE1-421D-9452-58E71FB49FC0}" type="pres">
      <dgm:prSet presAssocID="{F9107B34-CC6B-469D-8E89-77E6677A73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Smiling Face with No Fill"/>
        </a:ext>
      </dgm:extLst>
    </dgm:pt>
    <dgm:pt modelId="{3455A156-C418-484A-930D-0F26803969AE}" type="pres">
      <dgm:prSet presAssocID="{F9107B34-CC6B-469D-8E89-77E6677A73D3}" presName="spaceRect" presStyleCnt="0"/>
      <dgm:spPr/>
    </dgm:pt>
    <dgm:pt modelId="{24C3C5DE-279F-4D53-95D4-A09EB6CC2A16}" type="pres">
      <dgm:prSet presAssocID="{F9107B34-CC6B-469D-8E89-77E6677A73D3}" presName="textRect" presStyleLbl="revTx" presStyleIdx="3" presStyleCnt="5">
        <dgm:presLayoutVars>
          <dgm:chMax val="1"/>
          <dgm:chPref val="1"/>
        </dgm:presLayoutVars>
      </dgm:prSet>
      <dgm:spPr/>
      <dgm:t>
        <a:bodyPr/>
        <a:lstStyle/>
        <a:p>
          <a:endParaRPr lang="nl-NL"/>
        </a:p>
      </dgm:t>
    </dgm:pt>
    <dgm:pt modelId="{A77C0FEF-C351-422E-A9CE-51E18687AB5D}" type="pres">
      <dgm:prSet presAssocID="{A2444B5A-F461-4C71-ADFC-D1E0E6334293}" presName="sibTrans" presStyleLbl="sibTrans2D1" presStyleIdx="0" presStyleCnt="0"/>
      <dgm:spPr/>
      <dgm:t>
        <a:bodyPr/>
        <a:lstStyle/>
        <a:p>
          <a:endParaRPr lang="nl-NL"/>
        </a:p>
      </dgm:t>
    </dgm:pt>
    <dgm:pt modelId="{376AF359-4CDE-48F1-A9B9-58F0D38F1A27}" type="pres">
      <dgm:prSet presAssocID="{BE02CDF3-8EE6-4D86-A366-1D612698CC9F}" presName="compNode" presStyleCnt="0"/>
      <dgm:spPr/>
    </dgm:pt>
    <dgm:pt modelId="{1CA71FB0-DCE5-41BB-826C-E2562F11FA56}" type="pres">
      <dgm:prSet presAssocID="{BE02CDF3-8EE6-4D86-A366-1D612698CC9F}" presName="iconBgRect" presStyleLbl="bgShp" presStyleIdx="4" presStyleCnt="5"/>
      <dgm:spPr/>
    </dgm:pt>
    <dgm:pt modelId="{CA04BA09-BA6C-4A0D-B95F-9509C8A4ACFF}" type="pres">
      <dgm:prSet presAssocID="{BE02CDF3-8EE6-4D86-A366-1D612698CC9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Thumbs Up Sign"/>
        </a:ext>
      </dgm:extLst>
    </dgm:pt>
    <dgm:pt modelId="{394F9273-1222-4BF8-ADB7-C7BEFBAFBF49}" type="pres">
      <dgm:prSet presAssocID="{BE02CDF3-8EE6-4D86-A366-1D612698CC9F}" presName="spaceRect" presStyleCnt="0"/>
      <dgm:spPr/>
    </dgm:pt>
    <dgm:pt modelId="{24784DD6-CAEB-47C2-A7FB-131A2BC5A23D}" type="pres">
      <dgm:prSet presAssocID="{BE02CDF3-8EE6-4D86-A366-1D612698CC9F}" presName="textRect" presStyleLbl="revTx" presStyleIdx="4" presStyleCnt="5">
        <dgm:presLayoutVars>
          <dgm:chMax val="1"/>
          <dgm:chPref val="1"/>
        </dgm:presLayoutVars>
      </dgm:prSet>
      <dgm:spPr/>
      <dgm:t>
        <a:bodyPr/>
        <a:lstStyle/>
        <a:p>
          <a:endParaRPr lang="nl-NL"/>
        </a:p>
      </dgm:t>
    </dgm:pt>
  </dgm:ptLst>
  <dgm:cxnLst>
    <dgm:cxn modelId="{D756ED0D-5D41-427F-AE0E-220FF0ECA5DB}" srcId="{C4F88D9A-06BC-4CBD-999E-AC3F5E8BA28F}" destId="{4B3F1DE8-1236-45E5-BE99-6591D5DED07A}" srcOrd="0" destOrd="0" parTransId="{47D9DF01-F74D-466F-9BF8-1DF418DDB5DB}" sibTransId="{70F72683-FED0-44E9-BD18-A9EDC71F6F02}"/>
    <dgm:cxn modelId="{F802474C-8539-4ECB-B6F0-F02D7F64DCA5}" srcId="{C4F88D9A-06BC-4CBD-999E-AC3F5E8BA28F}" destId="{ECF6B4C1-282C-4656-A55A-7CA45366A7D9}" srcOrd="1" destOrd="0" parTransId="{E983C4A2-B310-4E5D-9DEC-877BF0082596}" sibTransId="{4EEE4A19-9841-4D84-A581-B7D9DF1FEA6A}"/>
    <dgm:cxn modelId="{9CCBF39D-DCC0-4E99-8C1B-38E93B5AFF89}" srcId="{C4F88D9A-06BC-4CBD-999E-AC3F5E8BA28F}" destId="{BE02CDF3-8EE6-4D86-A366-1D612698CC9F}" srcOrd="4" destOrd="0" parTransId="{C589964C-0159-4C5F-BC65-8825A12832F3}" sibTransId="{C0A469FC-DC26-4E32-B825-89C979136B34}"/>
    <dgm:cxn modelId="{B64C03D3-4624-4D0F-9F19-181ACD8AB29F}" type="presOf" srcId="{70F72683-FED0-44E9-BD18-A9EDC71F6F02}" destId="{721B0845-6216-4B99-A5CF-422DC0885BF9}" srcOrd="0" destOrd="0" presId="urn:microsoft.com/office/officeart/2018/2/layout/IconCircleList"/>
    <dgm:cxn modelId="{BFC1AD8F-9324-4D05-A86C-7E77997E82F7}" srcId="{C4F88D9A-06BC-4CBD-999E-AC3F5E8BA28F}" destId="{F9107B34-CC6B-469D-8E89-77E6677A73D3}" srcOrd="3" destOrd="0" parTransId="{EB7B6A9D-9F9E-4A94-B635-4CE0AB989BB6}" sibTransId="{A2444B5A-F461-4C71-ADFC-D1E0E6334293}"/>
    <dgm:cxn modelId="{25F515C3-88B9-437A-BBA9-A586D3F9A9EC}" type="presOf" srcId="{ECF6B4C1-282C-4656-A55A-7CA45366A7D9}" destId="{358FC733-E102-4FE1-B201-4F62C97F2C06}" srcOrd="0" destOrd="0" presId="urn:microsoft.com/office/officeart/2018/2/layout/IconCircleList"/>
    <dgm:cxn modelId="{37CD8B54-1AA4-4D3E-896E-6A72EC213414}" type="presOf" srcId="{4B3F1DE8-1236-45E5-BE99-6591D5DED07A}" destId="{1E618C89-CF76-4354-AC18-5FA9396F24F3}" srcOrd="0" destOrd="0" presId="urn:microsoft.com/office/officeart/2018/2/layout/IconCircleList"/>
    <dgm:cxn modelId="{CC08D54B-35F0-4E76-8198-7F9164E7B564}" type="presOf" srcId="{C4F88D9A-06BC-4CBD-999E-AC3F5E8BA28F}" destId="{1AD2FB92-DD6C-418E-A203-E6AF16189F1A}" srcOrd="0" destOrd="0" presId="urn:microsoft.com/office/officeart/2018/2/layout/IconCircleList"/>
    <dgm:cxn modelId="{027B52AC-B4F8-4AEB-8FE5-AD4A76D03669}" srcId="{C4F88D9A-06BC-4CBD-999E-AC3F5E8BA28F}" destId="{D2C90FC2-314C-4C67-B96C-AF9A29D94B3C}" srcOrd="2" destOrd="0" parTransId="{2EE8955F-5674-41F0-BA42-EE68619AEF9C}" sibTransId="{95F51D87-18E0-4CC1-A402-70ED1075A0DF}"/>
    <dgm:cxn modelId="{C702FE87-610A-4ED1-9EA9-37E356F85C05}" type="presOf" srcId="{A2444B5A-F461-4C71-ADFC-D1E0E6334293}" destId="{A77C0FEF-C351-422E-A9CE-51E18687AB5D}" srcOrd="0" destOrd="0" presId="urn:microsoft.com/office/officeart/2018/2/layout/IconCircleList"/>
    <dgm:cxn modelId="{3D915702-827F-4E94-A04A-756F120B4E43}" type="presOf" srcId="{D2C90FC2-314C-4C67-B96C-AF9A29D94B3C}" destId="{97818F7F-4A9F-4401-8B7C-05CA51B361A6}" srcOrd="0" destOrd="0" presId="urn:microsoft.com/office/officeart/2018/2/layout/IconCircleList"/>
    <dgm:cxn modelId="{708E703D-3F47-4B1F-B48A-33E63A5A7376}" type="presOf" srcId="{95F51D87-18E0-4CC1-A402-70ED1075A0DF}" destId="{B7E38379-D722-452E-8CBF-7EC3C8756A3F}" srcOrd="0" destOrd="0" presId="urn:microsoft.com/office/officeart/2018/2/layout/IconCircleList"/>
    <dgm:cxn modelId="{E3F68462-B68E-42C4-A6EE-AC40D41C2092}" type="presOf" srcId="{F9107B34-CC6B-469D-8E89-77E6677A73D3}" destId="{24C3C5DE-279F-4D53-95D4-A09EB6CC2A16}" srcOrd="0" destOrd="0" presId="urn:microsoft.com/office/officeart/2018/2/layout/IconCircleList"/>
    <dgm:cxn modelId="{9C0FA9BA-D387-4160-87A1-185C0B9E4580}" type="presOf" srcId="{4EEE4A19-9841-4D84-A581-B7D9DF1FEA6A}" destId="{A0482C8A-B1D0-4C01-BF37-E7453073C8AC}" srcOrd="0" destOrd="0" presId="urn:microsoft.com/office/officeart/2018/2/layout/IconCircleList"/>
    <dgm:cxn modelId="{753B9B3F-CA72-48BB-BCC9-1A2337B02C27}" type="presOf" srcId="{BE02CDF3-8EE6-4D86-A366-1D612698CC9F}" destId="{24784DD6-CAEB-47C2-A7FB-131A2BC5A23D}" srcOrd="0" destOrd="0" presId="urn:microsoft.com/office/officeart/2018/2/layout/IconCircleList"/>
    <dgm:cxn modelId="{DBF2F99E-B80A-4566-970A-48BB7C35870F}" type="presParOf" srcId="{1AD2FB92-DD6C-418E-A203-E6AF16189F1A}" destId="{3C07C035-1C63-4AB7-9B36-6F9AB2A25C98}" srcOrd="0" destOrd="0" presId="urn:microsoft.com/office/officeart/2018/2/layout/IconCircleList"/>
    <dgm:cxn modelId="{A2360BE6-99F8-4486-A37C-0570383984F5}" type="presParOf" srcId="{3C07C035-1C63-4AB7-9B36-6F9AB2A25C98}" destId="{7B7B4B10-496E-4B69-BFC3-DB0189C1FD85}" srcOrd="0" destOrd="0" presId="urn:microsoft.com/office/officeart/2018/2/layout/IconCircleList"/>
    <dgm:cxn modelId="{82E25511-DF42-475E-8B50-E1B830D29213}" type="presParOf" srcId="{7B7B4B10-496E-4B69-BFC3-DB0189C1FD85}" destId="{72EDB342-C942-40FD-A236-5E4D06F2D1F0}" srcOrd="0" destOrd="0" presId="urn:microsoft.com/office/officeart/2018/2/layout/IconCircleList"/>
    <dgm:cxn modelId="{A0B987FE-05B8-48AB-8B2C-2D9CC9C6C9CD}" type="presParOf" srcId="{7B7B4B10-496E-4B69-BFC3-DB0189C1FD85}" destId="{4D5034BE-39F1-4A34-B098-DA9CE7CCE53A}" srcOrd="1" destOrd="0" presId="urn:microsoft.com/office/officeart/2018/2/layout/IconCircleList"/>
    <dgm:cxn modelId="{B11ACAA6-89B5-4427-B4E7-9E92E7182556}" type="presParOf" srcId="{7B7B4B10-496E-4B69-BFC3-DB0189C1FD85}" destId="{5BF8C6FA-2961-47D1-9CAF-5DD82D3BAE90}" srcOrd="2" destOrd="0" presId="urn:microsoft.com/office/officeart/2018/2/layout/IconCircleList"/>
    <dgm:cxn modelId="{6969D7B2-DCAE-4C86-8CCE-F62B42F1DBD4}" type="presParOf" srcId="{7B7B4B10-496E-4B69-BFC3-DB0189C1FD85}" destId="{1E618C89-CF76-4354-AC18-5FA9396F24F3}" srcOrd="3" destOrd="0" presId="urn:microsoft.com/office/officeart/2018/2/layout/IconCircleList"/>
    <dgm:cxn modelId="{A0CFCB5F-EBB2-4FF5-B161-D95F164737C8}" type="presParOf" srcId="{3C07C035-1C63-4AB7-9B36-6F9AB2A25C98}" destId="{721B0845-6216-4B99-A5CF-422DC0885BF9}" srcOrd="1" destOrd="0" presId="urn:microsoft.com/office/officeart/2018/2/layout/IconCircleList"/>
    <dgm:cxn modelId="{28429863-2340-49E9-A5EF-12B97B595AFE}" type="presParOf" srcId="{3C07C035-1C63-4AB7-9B36-6F9AB2A25C98}" destId="{EFCA1B42-7F51-4D7F-A7BE-F4F9B3A1ECE2}" srcOrd="2" destOrd="0" presId="urn:microsoft.com/office/officeart/2018/2/layout/IconCircleList"/>
    <dgm:cxn modelId="{497985AD-7B68-453D-BE67-DC7CB23240E3}" type="presParOf" srcId="{EFCA1B42-7F51-4D7F-A7BE-F4F9B3A1ECE2}" destId="{7019D218-907E-4D72-945B-726B0B7267BD}" srcOrd="0" destOrd="0" presId="urn:microsoft.com/office/officeart/2018/2/layout/IconCircleList"/>
    <dgm:cxn modelId="{A1E107A9-F9A6-4603-9E90-961AA5539035}" type="presParOf" srcId="{EFCA1B42-7F51-4D7F-A7BE-F4F9B3A1ECE2}" destId="{109D37DD-5186-48E0-B665-54BA2BC099A0}" srcOrd="1" destOrd="0" presId="urn:microsoft.com/office/officeart/2018/2/layout/IconCircleList"/>
    <dgm:cxn modelId="{10A3ED68-38A5-4072-B71C-5DBF930178E0}" type="presParOf" srcId="{EFCA1B42-7F51-4D7F-A7BE-F4F9B3A1ECE2}" destId="{F261EF3E-1F95-44D4-8DE2-B66F5FD9E91C}" srcOrd="2" destOrd="0" presId="urn:microsoft.com/office/officeart/2018/2/layout/IconCircleList"/>
    <dgm:cxn modelId="{AF22DFA7-C87E-4635-8D08-D2157615CEA7}" type="presParOf" srcId="{EFCA1B42-7F51-4D7F-A7BE-F4F9B3A1ECE2}" destId="{358FC733-E102-4FE1-B201-4F62C97F2C06}" srcOrd="3" destOrd="0" presId="urn:microsoft.com/office/officeart/2018/2/layout/IconCircleList"/>
    <dgm:cxn modelId="{A1F16E08-9BB4-430A-83D8-28C74770F120}" type="presParOf" srcId="{3C07C035-1C63-4AB7-9B36-6F9AB2A25C98}" destId="{A0482C8A-B1D0-4C01-BF37-E7453073C8AC}" srcOrd="3" destOrd="0" presId="urn:microsoft.com/office/officeart/2018/2/layout/IconCircleList"/>
    <dgm:cxn modelId="{569CCDD4-FF2A-4C77-81FF-9AC659FEF8BF}" type="presParOf" srcId="{3C07C035-1C63-4AB7-9B36-6F9AB2A25C98}" destId="{F5D0D2BD-2287-4C2A-A536-2BEDBAB0CF52}" srcOrd="4" destOrd="0" presId="urn:microsoft.com/office/officeart/2018/2/layout/IconCircleList"/>
    <dgm:cxn modelId="{DC2EEC12-DC39-4CB9-A3A3-AECC8217703C}" type="presParOf" srcId="{F5D0D2BD-2287-4C2A-A536-2BEDBAB0CF52}" destId="{3F335ECC-5532-4552-8124-E651D5FAE46B}" srcOrd="0" destOrd="0" presId="urn:microsoft.com/office/officeart/2018/2/layout/IconCircleList"/>
    <dgm:cxn modelId="{DEE6112D-BFF4-4C82-827E-437168CE1251}" type="presParOf" srcId="{F5D0D2BD-2287-4C2A-A536-2BEDBAB0CF52}" destId="{3C84147A-F23F-45FE-82F9-9DB713C81617}" srcOrd="1" destOrd="0" presId="urn:microsoft.com/office/officeart/2018/2/layout/IconCircleList"/>
    <dgm:cxn modelId="{CDD562BC-EFDF-443D-9CF2-6A6224539DF4}" type="presParOf" srcId="{F5D0D2BD-2287-4C2A-A536-2BEDBAB0CF52}" destId="{131360C4-8787-4293-99E2-0558B679BD20}" srcOrd="2" destOrd="0" presId="urn:microsoft.com/office/officeart/2018/2/layout/IconCircleList"/>
    <dgm:cxn modelId="{D945D5E0-F15A-4460-BCDB-EE3A1CD35303}" type="presParOf" srcId="{F5D0D2BD-2287-4C2A-A536-2BEDBAB0CF52}" destId="{97818F7F-4A9F-4401-8B7C-05CA51B361A6}" srcOrd="3" destOrd="0" presId="urn:microsoft.com/office/officeart/2018/2/layout/IconCircleList"/>
    <dgm:cxn modelId="{4BFC4854-A654-4A42-BE7E-8F984536D24F}" type="presParOf" srcId="{3C07C035-1C63-4AB7-9B36-6F9AB2A25C98}" destId="{B7E38379-D722-452E-8CBF-7EC3C8756A3F}" srcOrd="5" destOrd="0" presId="urn:microsoft.com/office/officeart/2018/2/layout/IconCircleList"/>
    <dgm:cxn modelId="{037897BE-DC41-4B9A-9912-EB65448E0E56}" type="presParOf" srcId="{3C07C035-1C63-4AB7-9B36-6F9AB2A25C98}" destId="{01BC7246-9A90-4FF1-A140-37D0FA075420}" srcOrd="6" destOrd="0" presId="urn:microsoft.com/office/officeart/2018/2/layout/IconCircleList"/>
    <dgm:cxn modelId="{07317339-29B1-4577-BF26-4DCDF49810B7}" type="presParOf" srcId="{01BC7246-9A90-4FF1-A140-37D0FA075420}" destId="{C6D43B55-024D-4A6D-B8DD-AC7385C6364C}" srcOrd="0" destOrd="0" presId="urn:microsoft.com/office/officeart/2018/2/layout/IconCircleList"/>
    <dgm:cxn modelId="{EB0DC5ED-01A0-4FCE-BD83-C716D4F8584F}" type="presParOf" srcId="{01BC7246-9A90-4FF1-A140-37D0FA075420}" destId="{4C29A550-BEE1-421D-9452-58E71FB49FC0}" srcOrd="1" destOrd="0" presId="urn:microsoft.com/office/officeart/2018/2/layout/IconCircleList"/>
    <dgm:cxn modelId="{3E06190A-35CE-4036-B422-D05D176B0B70}" type="presParOf" srcId="{01BC7246-9A90-4FF1-A140-37D0FA075420}" destId="{3455A156-C418-484A-930D-0F26803969AE}" srcOrd="2" destOrd="0" presId="urn:microsoft.com/office/officeart/2018/2/layout/IconCircleList"/>
    <dgm:cxn modelId="{C96619D5-235D-4EAA-ADCE-20EA11C35604}" type="presParOf" srcId="{01BC7246-9A90-4FF1-A140-37D0FA075420}" destId="{24C3C5DE-279F-4D53-95D4-A09EB6CC2A16}" srcOrd="3" destOrd="0" presId="urn:microsoft.com/office/officeart/2018/2/layout/IconCircleList"/>
    <dgm:cxn modelId="{1CD4AA58-2DC4-46D4-A317-1771DCEA4B30}" type="presParOf" srcId="{3C07C035-1C63-4AB7-9B36-6F9AB2A25C98}" destId="{A77C0FEF-C351-422E-A9CE-51E18687AB5D}" srcOrd="7" destOrd="0" presId="urn:microsoft.com/office/officeart/2018/2/layout/IconCircleList"/>
    <dgm:cxn modelId="{2EDB50B2-079D-4F36-8C0B-FC02BBB4AED9}" type="presParOf" srcId="{3C07C035-1C63-4AB7-9B36-6F9AB2A25C98}" destId="{376AF359-4CDE-48F1-A9B9-58F0D38F1A27}" srcOrd="8" destOrd="0" presId="urn:microsoft.com/office/officeart/2018/2/layout/IconCircleList"/>
    <dgm:cxn modelId="{481439AF-435F-48CD-ADB7-FF812C850FD2}" type="presParOf" srcId="{376AF359-4CDE-48F1-A9B9-58F0D38F1A27}" destId="{1CA71FB0-DCE5-41BB-826C-E2562F11FA56}" srcOrd="0" destOrd="0" presId="urn:microsoft.com/office/officeart/2018/2/layout/IconCircleList"/>
    <dgm:cxn modelId="{641C6D2A-FE7D-4DD7-925F-F33AAE19BABC}" type="presParOf" srcId="{376AF359-4CDE-48F1-A9B9-58F0D38F1A27}" destId="{CA04BA09-BA6C-4A0D-B95F-9509C8A4ACFF}" srcOrd="1" destOrd="0" presId="urn:microsoft.com/office/officeart/2018/2/layout/IconCircleList"/>
    <dgm:cxn modelId="{3E83A68F-B113-47A3-A71B-E45EBBEDADDF}" type="presParOf" srcId="{376AF359-4CDE-48F1-A9B9-58F0D38F1A27}" destId="{394F9273-1222-4BF8-ADB7-C7BEFBAFBF49}" srcOrd="2" destOrd="0" presId="urn:microsoft.com/office/officeart/2018/2/layout/IconCircleList"/>
    <dgm:cxn modelId="{C45BA893-33A5-4074-A69E-C58346037AAF}" type="presParOf" srcId="{376AF359-4CDE-48F1-A9B9-58F0D38F1A27}" destId="{24784DD6-CAEB-47C2-A7FB-131A2BC5A23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1FF016-DDCD-42D1-B7C9-63BC6F7C482B}"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02F565C-FBFB-491E-834E-2E405D4AE076}">
      <dgm:prSet/>
      <dgm:spPr/>
      <dgm:t>
        <a:bodyPr/>
        <a:lstStyle/>
        <a:p>
          <a:pPr>
            <a:lnSpc>
              <a:spcPct val="100000"/>
            </a:lnSpc>
            <a:defRPr cap="all"/>
          </a:pPr>
          <a:r>
            <a:rPr lang="nl-NL"/>
            <a:t>Integraal handelen (kennis, houding, vaardigheid)</a:t>
          </a:r>
          <a:endParaRPr lang="en-US"/>
        </a:p>
      </dgm:t>
    </dgm:pt>
    <dgm:pt modelId="{128F69FB-214A-4A2E-9CA6-5A50AB047E72}" type="parTrans" cxnId="{F9450CE2-C367-49F0-AAA6-7A8C5F0897FA}">
      <dgm:prSet/>
      <dgm:spPr/>
      <dgm:t>
        <a:bodyPr/>
        <a:lstStyle/>
        <a:p>
          <a:endParaRPr lang="en-US"/>
        </a:p>
      </dgm:t>
    </dgm:pt>
    <dgm:pt modelId="{8CD6BA33-427D-47B6-977C-F5224E75BD90}" type="sibTrans" cxnId="{F9450CE2-C367-49F0-AAA6-7A8C5F0897FA}">
      <dgm:prSet/>
      <dgm:spPr/>
      <dgm:t>
        <a:bodyPr/>
        <a:lstStyle/>
        <a:p>
          <a:endParaRPr lang="en-US"/>
        </a:p>
      </dgm:t>
    </dgm:pt>
    <dgm:pt modelId="{17867F79-71BE-4B42-9A60-E0F39117F324}">
      <dgm:prSet/>
      <dgm:spPr/>
      <dgm:t>
        <a:bodyPr/>
        <a:lstStyle/>
        <a:p>
          <a:pPr>
            <a:lnSpc>
              <a:spcPct val="100000"/>
            </a:lnSpc>
            <a:defRPr cap="all"/>
          </a:pPr>
          <a:r>
            <a:rPr lang="nl-NL"/>
            <a:t>Vraaggericht handelen (uitgaan van een klantsituatie)</a:t>
          </a:r>
          <a:endParaRPr lang="en-US"/>
        </a:p>
      </dgm:t>
    </dgm:pt>
    <dgm:pt modelId="{738833BE-ECE0-4628-920F-C837BBA381D0}" type="parTrans" cxnId="{DACBBCA9-81F0-423B-B7DF-C7889847F888}">
      <dgm:prSet/>
      <dgm:spPr/>
      <dgm:t>
        <a:bodyPr/>
        <a:lstStyle/>
        <a:p>
          <a:endParaRPr lang="en-US"/>
        </a:p>
      </dgm:t>
    </dgm:pt>
    <dgm:pt modelId="{278B1F1D-4712-41CF-84C1-3FE3204E9750}" type="sibTrans" cxnId="{DACBBCA9-81F0-423B-B7DF-C7889847F888}">
      <dgm:prSet/>
      <dgm:spPr/>
      <dgm:t>
        <a:bodyPr/>
        <a:lstStyle/>
        <a:p>
          <a:endParaRPr lang="en-US"/>
        </a:p>
      </dgm:t>
    </dgm:pt>
    <dgm:pt modelId="{EF3DF6D7-1119-4991-BFAC-A3A384051A5E}">
      <dgm:prSet/>
      <dgm:spPr/>
      <dgm:t>
        <a:bodyPr/>
        <a:lstStyle/>
        <a:p>
          <a:pPr>
            <a:lnSpc>
              <a:spcPct val="100000"/>
            </a:lnSpc>
            <a:defRPr cap="all"/>
          </a:pPr>
          <a:r>
            <a:rPr lang="nl-NL"/>
            <a:t>Zelfregulerend handelen (methodisch kader)</a:t>
          </a:r>
          <a:endParaRPr lang="en-US"/>
        </a:p>
      </dgm:t>
    </dgm:pt>
    <dgm:pt modelId="{7954DE3D-948F-44FB-9D1C-0E43059BB961}" type="parTrans" cxnId="{C73F7208-EE7A-470C-8EFD-FE60E181DE31}">
      <dgm:prSet/>
      <dgm:spPr/>
      <dgm:t>
        <a:bodyPr/>
        <a:lstStyle/>
        <a:p>
          <a:endParaRPr lang="en-US"/>
        </a:p>
      </dgm:t>
    </dgm:pt>
    <dgm:pt modelId="{4E6F175A-B9F9-4E9A-81F5-7BACF4EF471A}" type="sibTrans" cxnId="{C73F7208-EE7A-470C-8EFD-FE60E181DE31}">
      <dgm:prSet/>
      <dgm:spPr/>
      <dgm:t>
        <a:bodyPr/>
        <a:lstStyle/>
        <a:p>
          <a:endParaRPr lang="en-US"/>
        </a:p>
      </dgm:t>
    </dgm:pt>
    <dgm:pt modelId="{1026651B-072E-4D9F-97C0-838E19BCBB25}">
      <dgm:prSet/>
      <dgm:spPr/>
      <dgm:t>
        <a:bodyPr/>
        <a:lstStyle/>
        <a:p>
          <a:pPr>
            <a:lnSpc>
              <a:spcPct val="100000"/>
            </a:lnSpc>
            <a:defRPr cap="all"/>
          </a:pPr>
          <a:r>
            <a:rPr lang="nl-NL"/>
            <a:t>Zelfsturend handelen (zelfbepalend en verantwoordelijk handelen)</a:t>
          </a:r>
          <a:endParaRPr lang="en-US"/>
        </a:p>
      </dgm:t>
    </dgm:pt>
    <dgm:pt modelId="{F229FA9E-366A-46C1-88EF-227DCE58F7EF}" type="parTrans" cxnId="{51ED5DE9-39F0-4FFA-B5F7-6E9D5464768B}">
      <dgm:prSet/>
      <dgm:spPr/>
      <dgm:t>
        <a:bodyPr/>
        <a:lstStyle/>
        <a:p>
          <a:endParaRPr lang="en-US"/>
        </a:p>
      </dgm:t>
    </dgm:pt>
    <dgm:pt modelId="{E5B68933-19C8-4C78-B13D-3EFFBD713CBA}" type="sibTrans" cxnId="{51ED5DE9-39F0-4FFA-B5F7-6E9D5464768B}">
      <dgm:prSet/>
      <dgm:spPr/>
      <dgm:t>
        <a:bodyPr/>
        <a:lstStyle/>
        <a:p>
          <a:endParaRPr lang="en-US"/>
        </a:p>
      </dgm:t>
    </dgm:pt>
    <dgm:pt modelId="{0131A7AA-2790-4D9F-B857-928457F16DEE}" type="pres">
      <dgm:prSet presAssocID="{571FF016-DDCD-42D1-B7C9-63BC6F7C482B}" presName="root" presStyleCnt="0">
        <dgm:presLayoutVars>
          <dgm:dir/>
          <dgm:resizeHandles val="exact"/>
        </dgm:presLayoutVars>
      </dgm:prSet>
      <dgm:spPr/>
      <dgm:t>
        <a:bodyPr/>
        <a:lstStyle/>
        <a:p>
          <a:endParaRPr lang="nl-NL"/>
        </a:p>
      </dgm:t>
    </dgm:pt>
    <dgm:pt modelId="{3F6049CD-45CA-4178-9D27-BE70751DE727}" type="pres">
      <dgm:prSet presAssocID="{002F565C-FBFB-491E-834E-2E405D4AE076}" presName="compNode" presStyleCnt="0"/>
      <dgm:spPr/>
    </dgm:pt>
    <dgm:pt modelId="{0535138C-EAE1-4B75-98AC-65BD6132D173}" type="pres">
      <dgm:prSet presAssocID="{002F565C-FBFB-491E-834E-2E405D4AE076}" presName="iconBgRect" presStyleLbl="bgShp" presStyleIdx="0" presStyleCnt="4"/>
      <dgm:spPr>
        <a:prstGeom prst="round2DiagRect">
          <a:avLst>
            <a:gd name="adj1" fmla="val 29727"/>
            <a:gd name="adj2" fmla="val 0"/>
          </a:avLst>
        </a:prstGeom>
      </dgm:spPr>
    </dgm:pt>
    <dgm:pt modelId="{75520DDB-1DB6-4485-B9EF-0E45A68DFB34}" type="pres">
      <dgm:prSet presAssocID="{002F565C-FBFB-491E-834E-2E405D4AE07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Head with Gears"/>
        </a:ext>
      </dgm:extLst>
    </dgm:pt>
    <dgm:pt modelId="{F7D879B2-8029-4362-84E5-D0D27C6A7AAB}" type="pres">
      <dgm:prSet presAssocID="{002F565C-FBFB-491E-834E-2E405D4AE076}" presName="spaceRect" presStyleCnt="0"/>
      <dgm:spPr/>
    </dgm:pt>
    <dgm:pt modelId="{B8707C04-065E-4FD1-A74D-2DBD98445023}" type="pres">
      <dgm:prSet presAssocID="{002F565C-FBFB-491E-834E-2E405D4AE076}" presName="textRect" presStyleLbl="revTx" presStyleIdx="0" presStyleCnt="4">
        <dgm:presLayoutVars>
          <dgm:chMax val="1"/>
          <dgm:chPref val="1"/>
        </dgm:presLayoutVars>
      </dgm:prSet>
      <dgm:spPr/>
      <dgm:t>
        <a:bodyPr/>
        <a:lstStyle/>
        <a:p>
          <a:endParaRPr lang="nl-NL"/>
        </a:p>
      </dgm:t>
    </dgm:pt>
    <dgm:pt modelId="{DF1687AF-8D55-41D5-9BCD-C1EB204575DF}" type="pres">
      <dgm:prSet presAssocID="{8CD6BA33-427D-47B6-977C-F5224E75BD90}" presName="sibTrans" presStyleCnt="0"/>
      <dgm:spPr/>
    </dgm:pt>
    <dgm:pt modelId="{940D5438-69D6-448B-BBB0-244054F1BDAB}" type="pres">
      <dgm:prSet presAssocID="{17867F79-71BE-4B42-9A60-E0F39117F324}" presName="compNode" presStyleCnt="0"/>
      <dgm:spPr/>
    </dgm:pt>
    <dgm:pt modelId="{B286999B-6C7C-4897-8D52-4269249AD0FD}" type="pres">
      <dgm:prSet presAssocID="{17867F79-71BE-4B42-9A60-E0F39117F324}" presName="iconBgRect" presStyleLbl="bgShp" presStyleIdx="1" presStyleCnt="4"/>
      <dgm:spPr>
        <a:prstGeom prst="round2DiagRect">
          <a:avLst>
            <a:gd name="adj1" fmla="val 29727"/>
            <a:gd name="adj2" fmla="val 0"/>
          </a:avLst>
        </a:prstGeom>
      </dgm:spPr>
    </dgm:pt>
    <dgm:pt modelId="{BDA94537-FA76-443E-B309-3ED657307F99}" type="pres">
      <dgm:prSet presAssocID="{17867F79-71BE-4B42-9A60-E0F39117F32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keleton"/>
        </a:ext>
      </dgm:extLst>
    </dgm:pt>
    <dgm:pt modelId="{46C5B70F-C471-44F8-8F5E-C1F893389563}" type="pres">
      <dgm:prSet presAssocID="{17867F79-71BE-4B42-9A60-E0F39117F324}" presName="spaceRect" presStyleCnt="0"/>
      <dgm:spPr/>
    </dgm:pt>
    <dgm:pt modelId="{31478C09-1C34-4F66-9FF2-2724FA73269A}" type="pres">
      <dgm:prSet presAssocID="{17867F79-71BE-4B42-9A60-E0F39117F324}" presName="textRect" presStyleLbl="revTx" presStyleIdx="1" presStyleCnt="4">
        <dgm:presLayoutVars>
          <dgm:chMax val="1"/>
          <dgm:chPref val="1"/>
        </dgm:presLayoutVars>
      </dgm:prSet>
      <dgm:spPr/>
      <dgm:t>
        <a:bodyPr/>
        <a:lstStyle/>
        <a:p>
          <a:endParaRPr lang="nl-NL"/>
        </a:p>
      </dgm:t>
    </dgm:pt>
    <dgm:pt modelId="{03CEC938-EBF4-47AA-B8CB-5450D9344190}" type="pres">
      <dgm:prSet presAssocID="{278B1F1D-4712-41CF-84C1-3FE3204E9750}" presName="sibTrans" presStyleCnt="0"/>
      <dgm:spPr/>
    </dgm:pt>
    <dgm:pt modelId="{7C6BDCD5-13DF-4037-BD7C-0B57C21FA7D3}" type="pres">
      <dgm:prSet presAssocID="{EF3DF6D7-1119-4991-BFAC-A3A384051A5E}" presName="compNode" presStyleCnt="0"/>
      <dgm:spPr/>
    </dgm:pt>
    <dgm:pt modelId="{926AB1BB-6AED-4A3D-90CD-1459BA2CF56B}" type="pres">
      <dgm:prSet presAssocID="{EF3DF6D7-1119-4991-BFAC-A3A384051A5E}" presName="iconBgRect" presStyleLbl="bgShp" presStyleIdx="2" presStyleCnt="4"/>
      <dgm:spPr>
        <a:prstGeom prst="round2DiagRect">
          <a:avLst>
            <a:gd name="adj1" fmla="val 29727"/>
            <a:gd name="adj2" fmla="val 0"/>
          </a:avLst>
        </a:prstGeom>
      </dgm:spPr>
    </dgm:pt>
    <dgm:pt modelId="{746887FF-6867-4F24-8DAC-E8B6189A764E}" type="pres">
      <dgm:prSet presAssocID="{EF3DF6D7-1119-4991-BFAC-A3A384051A5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Maze"/>
        </a:ext>
      </dgm:extLst>
    </dgm:pt>
    <dgm:pt modelId="{1236C538-CF94-483A-8B90-6D2A9E45DBB1}" type="pres">
      <dgm:prSet presAssocID="{EF3DF6D7-1119-4991-BFAC-A3A384051A5E}" presName="spaceRect" presStyleCnt="0"/>
      <dgm:spPr/>
    </dgm:pt>
    <dgm:pt modelId="{132B0896-7209-49E5-9E56-2071C86CFEEB}" type="pres">
      <dgm:prSet presAssocID="{EF3DF6D7-1119-4991-BFAC-A3A384051A5E}" presName="textRect" presStyleLbl="revTx" presStyleIdx="2" presStyleCnt="4">
        <dgm:presLayoutVars>
          <dgm:chMax val="1"/>
          <dgm:chPref val="1"/>
        </dgm:presLayoutVars>
      </dgm:prSet>
      <dgm:spPr/>
      <dgm:t>
        <a:bodyPr/>
        <a:lstStyle/>
        <a:p>
          <a:endParaRPr lang="nl-NL"/>
        </a:p>
      </dgm:t>
    </dgm:pt>
    <dgm:pt modelId="{385819F4-D533-4EC9-B96D-2D655A0A92C5}" type="pres">
      <dgm:prSet presAssocID="{4E6F175A-B9F9-4E9A-81F5-7BACF4EF471A}" presName="sibTrans" presStyleCnt="0"/>
      <dgm:spPr/>
    </dgm:pt>
    <dgm:pt modelId="{8D48E94D-60FE-4AA8-B91D-6B1DACCC0B4D}" type="pres">
      <dgm:prSet presAssocID="{1026651B-072E-4D9F-97C0-838E19BCBB25}" presName="compNode" presStyleCnt="0"/>
      <dgm:spPr/>
    </dgm:pt>
    <dgm:pt modelId="{52DF63D6-CCA3-46E8-92C1-C8953C809243}" type="pres">
      <dgm:prSet presAssocID="{1026651B-072E-4D9F-97C0-838E19BCBB25}" presName="iconBgRect" presStyleLbl="bgShp" presStyleIdx="3" presStyleCnt="4"/>
      <dgm:spPr>
        <a:prstGeom prst="round2DiagRect">
          <a:avLst>
            <a:gd name="adj1" fmla="val 29727"/>
            <a:gd name="adj2" fmla="val 0"/>
          </a:avLst>
        </a:prstGeom>
      </dgm:spPr>
    </dgm:pt>
    <dgm:pt modelId="{70DD1156-175F-46B3-9D5A-32E2256BCF1D}" type="pres">
      <dgm:prSet presAssocID="{1026651B-072E-4D9F-97C0-838E19BCBB2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Questions"/>
        </a:ext>
      </dgm:extLst>
    </dgm:pt>
    <dgm:pt modelId="{651D0283-714D-464F-A39C-D1C0449968E4}" type="pres">
      <dgm:prSet presAssocID="{1026651B-072E-4D9F-97C0-838E19BCBB25}" presName="spaceRect" presStyleCnt="0"/>
      <dgm:spPr/>
    </dgm:pt>
    <dgm:pt modelId="{B44B2817-8903-4FA2-9253-5AB918CBFC29}" type="pres">
      <dgm:prSet presAssocID="{1026651B-072E-4D9F-97C0-838E19BCBB25}" presName="textRect" presStyleLbl="revTx" presStyleIdx="3" presStyleCnt="4">
        <dgm:presLayoutVars>
          <dgm:chMax val="1"/>
          <dgm:chPref val="1"/>
        </dgm:presLayoutVars>
      </dgm:prSet>
      <dgm:spPr/>
      <dgm:t>
        <a:bodyPr/>
        <a:lstStyle/>
        <a:p>
          <a:endParaRPr lang="nl-NL"/>
        </a:p>
      </dgm:t>
    </dgm:pt>
  </dgm:ptLst>
  <dgm:cxnLst>
    <dgm:cxn modelId="{227B97E7-8BD4-D948-B245-6F6A51C40AA8}" type="presOf" srcId="{17867F79-71BE-4B42-9A60-E0F39117F324}" destId="{31478C09-1C34-4F66-9FF2-2724FA73269A}" srcOrd="0" destOrd="0" presId="urn:microsoft.com/office/officeart/2018/5/layout/IconLeafLabelList"/>
    <dgm:cxn modelId="{45FF6A1D-B69E-1945-A0D5-3E4A1BD015D9}" type="presOf" srcId="{1026651B-072E-4D9F-97C0-838E19BCBB25}" destId="{B44B2817-8903-4FA2-9253-5AB918CBFC29}" srcOrd="0" destOrd="0" presId="urn:microsoft.com/office/officeart/2018/5/layout/IconLeafLabelList"/>
    <dgm:cxn modelId="{A3B0760F-702D-E343-AA73-4821DAD8CC1D}" type="presOf" srcId="{002F565C-FBFB-491E-834E-2E405D4AE076}" destId="{B8707C04-065E-4FD1-A74D-2DBD98445023}" srcOrd="0" destOrd="0" presId="urn:microsoft.com/office/officeart/2018/5/layout/IconLeafLabelList"/>
    <dgm:cxn modelId="{51ED5DE9-39F0-4FFA-B5F7-6E9D5464768B}" srcId="{571FF016-DDCD-42D1-B7C9-63BC6F7C482B}" destId="{1026651B-072E-4D9F-97C0-838E19BCBB25}" srcOrd="3" destOrd="0" parTransId="{F229FA9E-366A-46C1-88EF-227DCE58F7EF}" sibTransId="{E5B68933-19C8-4C78-B13D-3EFFBD713CBA}"/>
    <dgm:cxn modelId="{F9450CE2-C367-49F0-AAA6-7A8C5F0897FA}" srcId="{571FF016-DDCD-42D1-B7C9-63BC6F7C482B}" destId="{002F565C-FBFB-491E-834E-2E405D4AE076}" srcOrd="0" destOrd="0" parTransId="{128F69FB-214A-4A2E-9CA6-5A50AB047E72}" sibTransId="{8CD6BA33-427D-47B6-977C-F5224E75BD90}"/>
    <dgm:cxn modelId="{03951CDA-8544-7945-B63A-0C28FEC57D24}" type="presOf" srcId="{EF3DF6D7-1119-4991-BFAC-A3A384051A5E}" destId="{132B0896-7209-49E5-9E56-2071C86CFEEB}" srcOrd="0" destOrd="0" presId="urn:microsoft.com/office/officeart/2018/5/layout/IconLeafLabelList"/>
    <dgm:cxn modelId="{C73F7208-EE7A-470C-8EFD-FE60E181DE31}" srcId="{571FF016-DDCD-42D1-B7C9-63BC6F7C482B}" destId="{EF3DF6D7-1119-4991-BFAC-A3A384051A5E}" srcOrd="2" destOrd="0" parTransId="{7954DE3D-948F-44FB-9D1C-0E43059BB961}" sibTransId="{4E6F175A-B9F9-4E9A-81F5-7BACF4EF471A}"/>
    <dgm:cxn modelId="{306A35DE-86FB-7641-B91F-9A690E03EC8F}" type="presOf" srcId="{571FF016-DDCD-42D1-B7C9-63BC6F7C482B}" destId="{0131A7AA-2790-4D9F-B857-928457F16DEE}" srcOrd="0" destOrd="0" presId="urn:microsoft.com/office/officeart/2018/5/layout/IconLeafLabelList"/>
    <dgm:cxn modelId="{DACBBCA9-81F0-423B-B7DF-C7889847F888}" srcId="{571FF016-DDCD-42D1-B7C9-63BC6F7C482B}" destId="{17867F79-71BE-4B42-9A60-E0F39117F324}" srcOrd="1" destOrd="0" parTransId="{738833BE-ECE0-4628-920F-C837BBA381D0}" sibTransId="{278B1F1D-4712-41CF-84C1-3FE3204E9750}"/>
    <dgm:cxn modelId="{8BF1334B-BAE4-EF46-AE47-8C8E606ED9C2}" type="presParOf" srcId="{0131A7AA-2790-4D9F-B857-928457F16DEE}" destId="{3F6049CD-45CA-4178-9D27-BE70751DE727}" srcOrd="0" destOrd="0" presId="urn:microsoft.com/office/officeart/2018/5/layout/IconLeafLabelList"/>
    <dgm:cxn modelId="{2A6D06E9-3B5A-A441-82D5-E4765681E380}" type="presParOf" srcId="{3F6049CD-45CA-4178-9D27-BE70751DE727}" destId="{0535138C-EAE1-4B75-98AC-65BD6132D173}" srcOrd="0" destOrd="0" presId="urn:microsoft.com/office/officeart/2018/5/layout/IconLeafLabelList"/>
    <dgm:cxn modelId="{EF8CAA9C-F07A-B546-9EB2-6590361D3C22}" type="presParOf" srcId="{3F6049CD-45CA-4178-9D27-BE70751DE727}" destId="{75520DDB-1DB6-4485-B9EF-0E45A68DFB34}" srcOrd="1" destOrd="0" presId="urn:microsoft.com/office/officeart/2018/5/layout/IconLeafLabelList"/>
    <dgm:cxn modelId="{41ABF295-D590-B246-BF05-70814A40FCC5}" type="presParOf" srcId="{3F6049CD-45CA-4178-9D27-BE70751DE727}" destId="{F7D879B2-8029-4362-84E5-D0D27C6A7AAB}" srcOrd="2" destOrd="0" presId="urn:microsoft.com/office/officeart/2018/5/layout/IconLeafLabelList"/>
    <dgm:cxn modelId="{16A5C10E-228A-7A48-AD08-64E5F9FF2242}" type="presParOf" srcId="{3F6049CD-45CA-4178-9D27-BE70751DE727}" destId="{B8707C04-065E-4FD1-A74D-2DBD98445023}" srcOrd="3" destOrd="0" presId="urn:microsoft.com/office/officeart/2018/5/layout/IconLeafLabelList"/>
    <dgm:cxn modelId="{F3AFB4DE-BED2-9048-B2E5-29B6161BA4C8}" type="presParOf" srcId="{0131A7AA-2790-4D9F-B857-928457F16DEE}" destId="{DF1687AF-8D55-41D5-9BCD-C1EB204575DF}" srcOrd="1" destOrd="0" presId="urn:microsoft.com/office/officeart/2018/5/layout/IconLeafLabelList"/>
    <dgm:cxn modelId="{6F320502-BB07-DF48-A415-4E1DA0C33DD8}" type="presParOf" srcId="{0131A7AA-2790-4D9F-B857-928457F16DEE}" destId="{940D5438-69D6-448B-BBB0-244054F1BDAB}" srcOrd="2" destOrd="0" presId="urn:microsoft.com/office/officeart/2018/5/layout/IconLeafLabelList"/>
    <dgm:cxn modelId="{59D7321F-EE7E-794E-BE00-3BC7929979B3}" type="presParOf" srcId="{940D5438-69D6-448B-BBB0-244054F1BDAB}" destId="{B286999B-6C7C-4897-8D52-4269249AD0FD}" srcOrd="0" destOrd="0" presId="urn:microsoft.com/office/officeart/2018/5/layout/IconLeafLabelList"/>
    <dgm:cxn modelId="{B596E603-0405-E745-8850-3FE7C733F9F3}" type="presParOf" srcId="{940D5438-69D6-448B-BBB0-244054F1BDAB}" destId="{BDA94537-FA76-443E-B309-3ED657307F99}" srcOrd="1" destOrd="0" presId="urn:microsoft.com/office/officeart/2018/5/layout/IconLeafLabelList"/>
    <dgm:cxn modelId="{EBF95247-C139-7346-97CC-70168B2081A3}" type="presParOf" srcId="{940D5438-69D6-448B-BBB0-244054F1BDAB}" destId="{46C5B70F-C471-44F8-8F5E-C1F893389563}" srcOrd="2" destOrd="0" presId="urn:microsoft.com/office/officeart/2018/5/layout/IconLeafLabelList"/>
    <dgm:cxn modelId="{49EF89D4-35EA-C744-80D9-CCEB8E90890F}" type="presParOf" srcId="{940D5438-69D6-448B-BBB0-244054F1BDAB}" destId="{31478C09-1C34-4F66-9FF2-2724FA73269A}" srcOrd="3" destOrd="0" presId="urn:microsoft.com/office/officeart/2018/5/layout/IconLeafLabelList"/>
    <dgm:cxn modelId="{13975E52-0840-0345-83F4-38F742EFEEF5}" type="presParOf" srcId="{0131A7AA-2790-4D9F-B857-928457F16DEE}" destId="{03CEC938-EBF4-47AA-B8CB-5450D9344190}" srcOrd="3" destOrd="0" presId="urn:microsoft.com/office/officeart/2018/5/layout/IconLeafLabelList"/>
    <dgm:cxn modelId="{D7399F41-7E98-A347-844D-B407D8CC5E39}" type="presParOf" srcId="{0131A7AA-2790-4D9F-B857-928457F16DEE}" destId="{7C6BDCD5-13DF-4037-BD7C-0B57C21FA7D3}" srcOrd="4" destOrd="0" presId="urn:microsoft.com/office/officeart/2018/5/layout/IconLeafLabelList"/>
    <dgm:cxn modelId="{2AA2CF2C-7E68-B841-95E9-CC1AE9CE5BE6}" type="presParOf" srcId="{7C6BDCD5-13DF-4037-BD7C-0B57C21FA7D3}" destId="{926AB1BB-6AED-4A3D-90CD-1459BA2CF56B}" srcOrd="0" destOrd="0" presId="urn:microsoft.com/office/officeart/2018/5/layout/IconLeafLabelList"/>
    <dgm:cxn modelId="{9EB36153-AE2B-4D47-91B3-1D0BDF5407E1}" type="presParOf" srcId="{7C6BDCD5-13DF-4037-BD7C-0B57C21FA7D3}" destId="{746887FF-6867-4F24-8DAC-E8B6189A764E}" srcOrd="1" destOrd="0" presId="urn:microsoft.com/office/officeart/2018/5/layout/IconLeafLabelList"/>
    <dgm:cxn modelId="{F89BB11D-976F-4745-9F98-8264D3B10AEA}" type="presParOf" srcId="{7C6BDCD5-13DF-4037-BD7C-0B57C21FA7D3}" destId="{1236C538-CF94-483A-8B90-6D2A9E45DBB1}" srcOrd="2" destOrd="0" presId="urn:microsoft.com/office/officeart/2018/5/layout/IconLeafLabelList"/>
    <dgm:cxn modelId="{2FF78976-5736-0A4E-8D16-AA63751DEDBB}" type="presParOf" srcId="{7C6BDCD5-13DF-4037-BD7C-0B57C21FA7D3}" destId="{132B0896-7209-49E5-9E56-2071C86CFEEB}" srcOrd="3" destOrd="0" presId="urn:microsoft.com/office/officeart/2018/5/layout/IconLeafLabelList"/>
    <dgm:cxn modelId="{6F0D4507-3792-2449-976D-D77146CE4C59}" type="presParOf" srcId="{0131A7AA-2790-4D9F-B857-928457F16DEE}" destId="{385819F4-D533-4EC9-B96D-2D655A0A92C5}" srcOrd="5" destOrd="0" presId="urn:microsoft.com/office/officeart/2018/5/layout/IconLeafLabelList"/>
    <dgm:cxn modelId="{8F8DE643-9DCA-FA4B-BCF6-5747BEEB5C46}" type="presParOf" srcId="{0131A7AA-2790-4D9F-B857-928457F16DEE}" destId="{8D48E94D-60FE-4AA8-B91D-6B1DACCC0B4D}" srcOrd="6" destOrd="0" presId="urn:microsoft.com/office/officeart/2018/5/layout/IconLeafLabelList"/>
    <dgm:cxn modelId="{F0D0F9F1-9284-1E4E-9A62-482A93C38073}" type="presParOf" srcId="{8D48E94D-60FE-4AA8-B91D-6B1DACCC0B4D}" destId="{52DF63D6-CCA3-46E8-92C1-C8953C809243}" srcOrd="0" destOrd="0" presId="urn:microsoft.com/office/officeart/2018/5/layout/IconLeafLabelList"/>
    <dgm:cxn modelId="{1C4D3FD5-8019-2A40-A9E0-472222C8EF8F}" type="presParOf" srcId="{8D48E94D-60FE-4AA8-B91D-6B1DACCC0B4D}" destId="{70DD1156-175F-46B3-9D5A-32E2256BCF1D}" srcOrd="1" destOrd="0" presId="urn:microsoft.com/office/officeart/2018/5/layout/IconLeafLabelList"/>
    <dgm:cxn modelId="{C5070AF8-C090-264E-93E5-5C30DB0896B0}" type="presParOf" srcId="{8D48E94D-60FE-4AA8-B91D-6B1DACCC0B4D}" destId="{651D0283-714D-464F-A39C-D1C0449968E4}" srcOrd="2" destOrd="0" presId="urn:microsoft.com/office/officeart/2018/5/layout/IconLeafLabelList"/>
    <dgm:cxn modelId="{063FA035-4DDB-F642-AC9C-CD9261036234}" type="presParOf" srcId="{8D48E94D-60FE-4AA8-B91D-6B1DACCC0B4D}" destId="{B44B2817-8903-4FA2-9253-5AB918CBFC2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97EE6D-4A07-4DFC-8FCA-807705DE7D2E}"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9DDC8FB8-B194-4665-A263-1390A1EDBDAF}">
      <dgm:prSet/>
      <dgm:spPr/>
      <dgm:t>
        <a:bodyPr/>
        <a:lstStyle/>
        <a:p>
          <a:r>
            <a:rPr lang="nl-NL"/>
            <a:t>De route is opgebouwd uit levensechte opdrachten. Iedere levensechte opdracht vormt een afgerond onderdeel van de opleiding.</a:t>
          </a:r>
          <a:endParaRPr lang="en-US"/>
        </a:p>
      </dgm:t>
    </dgm:pt>
    <dgm:pt modelId="{2D09A908-380E-4955-AC21-DFB89FE914D7}" type="parTrans" cxnId="{C9163952-3FD5-4259-8613-BC26B6234F03}">
      <dgm:prSet/>
      <dgm:spPr/>
      <dgm:t>
        <a:bodyPr/>
        <a:lstStyle/>
        <a:p>
          <a:endParaRPr lang="en-US"/>
        </a:p>
      </dgm:t>
    </dgm:pt>
    <dgm:pt modelId="{D41EBB8D-E022-4FD4-B603-10DB1EB8EC1E}" type="sibTrans" cxnId="{C9163952-3FD5-4259-8613-BC26B6234F03}">
      <dgm:prSet/>
      <dgm:spPr/>
      <dgm:t>
        <a:bodyPr/>
        <a:lstStyle/>
        <a:p>
          <a:endParaRPr lang="en-US"/>
        </a:p>
      </dgm:t>
    </dgm:pt>
    <dgm:pt modelId="{4178288C-0770-42FF-BF72-7B075F09846E}">
      <dgm:prSet/>
      <dgm:spPr/>
      <dgm:t>
        <a:bodyPr/>
        <a:lstStyle/>
        <a:p>
          <a:r>
            <a:rPr lang="nl-NL"/>
            <a:t>Een levensechte opdracht bestaat uit twee tot vijf praktijkoefeningen.</a:t>
          </a:r>
          <a:endParaRPr lang="en-US"/>
        </a:p>
      </dgm:t>
    </dgm:pt>
    <dgm:pt modelId="{F38D4D5E-0A83-446F-A47C-49615A86D53F}" type="parTrans" cxnId="{1219558B-1327-45DD-962B-CC5E6C7646EF}">
      <dgm:prSet/>
      <dgm:spPr/>
      <dgm:t>
        <a:bodyPr/>
        <a:lstStyle/>
        <a:p>
          <a:endParaRPr lang="en-US"/>
        </a:p>
      </dgm:t>
    </dgm:pt>
    <dgm:pt modelId="{76977D2B-9AD1-45DD-BA12-7AA78D3B2419}" type="sibTrans" cxnId="{1219558B-1327-45DD-962B-CC5E6C7646EF}">
      <dgm:prSet/>
      <dgm:spPr/>
      <dgm:t>
        <a:bodyPr/>
        <a:lstStyle/>
        <a:p>
          <a:endParaRPr lang="en-US"/>
        </a:p>
      </dgm:t>
    </dgm:pt>
    <dgm:pt modelId="{F61CAEAE-84F6-410E-96CB-852BBB3C33D6}">
      <dgm:prSet/>
      <dgm:spPr/>
      <dgm:t>
        <a:bodyPr/>
        <a:lstStyle/>
        <a:p>
          <a:r>
            <a:rPr lang="nl-NL"/>
            <a:t>In een praktijkoefening werk je vanuit verschillende invalshoeken aan de inhoud van vakkennis en praktische kennis.</a:t>
          </a:r>
          <a:endParaRPr lang="en-US"/>
        </a:p>
      </dgm:t>
    </dgm:pt>
    <dgm:pt modelId="{A7CA48E2-C70A-4B30-A21B-CC050E5CCA2B}" type="parTrans" cxnId="{93DD072C-6089-404B-BD9A-E46BE5AB3AE5}">
      <dgm:prSet/>
      <dgm:spPr/>
      <dgm:t>
        <a:bodyPr/>
        <a:lstStyle/>
        <a:p>
          <a:endParaRPr lang="en-US"/>
        </a:p>
      </dgm:t>
    </dgm:pt>
    <dgm:pt modelId="{72416BBB-F131-437D-813A-5883E50D63F5}" type="sibTrans" cxnId="{93DD072C-6089-404B-BD9A-E46BE5AB3AE5}">
      <dgm:prSet/>
      <dgm:spPr/>
      <dgm:t>
        <a:bodyPr/>
        <a:lstStyle/>
        <a:p>
          <a:endParaRPr lang="en-US"/>
        </a:p>
      </dgm:t>
    </dgm:pt>
    <dgm:pt modelId="{CEFC81A6-3E7F-4DC4-9F40-29C65EBD5781}">
      <dgm:prSet/>
      <dgm:spPr/>
      <dgm:t>
        <a:bodyPr/>
        <a:lstStyle/>
        <a:p>
          <a:r>
            <a:rPr lang="nl-NL"/>
            <a:t>Een levensechte opdracht bestaat uit kennisopdrachten.</a:t>
          </a:r>
          <a:endParaRPr lang="en-US"/>
        </a:p>
      </dgm:t>
    </dgm:pt>
    <dgm:pt modelId="{A06B5C26-C4BE-4F4E-B8BB-E1018E746DCC}" type="parTrans" cxnId="{B1823CB4-113E-4E7A-9951-BA270DBFFBC6}">
      <dgm:prSet/>
      <dgm:spPr/>
      <dgm:t>
        <a:bodyPr/>
        <a:lstStyle/>
        <a:p>
          <a:endParaRPr lang="en-US"/>
        </a:p>
      </dgm:t>
    </dgm:pt>
    <dgm:pt modelId="{C9BEA3D1-6902-4D68-BDEC-020130D35527}" type="sibTrans" cxnId="{B1823CB4-113E-4E7A-9951-BA270DBFFBC6}">
      <dgm:prSet/>
      <dgm:spPr/>
      <dgm:t>
        <a:bodyPr/>
        <a:lstStyle/>
        <a:p>
          <a:endParaRPr lang="en-US"/>
        </a:p>
      </dgm:t>
    </dgm:pt>
    <dgm:pt modelId="{9273738C-2A36-4270-9688-7DF9E0FC82B7}" type="pres">
      <dgm:prSet presAssocID="{7097EE6D-4A07-4DFC-8FCA-807705DE7D2E}" presName="root" presStyleCnt="0">
        <dgm:presLayoutVars>
          <dgm:dir/>
          <dgm:resizeHandles val="exact"/>
        </dgm:presLayoutVars>
      </dgm:prSet>
      <dgm:spPr/>
      <dgm:t>
        <a:bodyPr/>
        <a:lstStyle/>
        <a:p>
          <a:endParaRPr lang="nl-NL"/>
        </a:p>
      </dgm:t>
    </dgm:pt>
    <dgm:pt modelId="{C48D1ED1-0FDF-4CC1-A51D-7D720DC64207}" type="pres">
      <dgm:prSet presAssocID="{7097EE6D-4A07-4DFC-8FCA-807705DE7D2E}" presName="container" presStyleCnt="0">
        <dgm:presLayoutVars>
          <dgm:dir/>
          <dgm:resizeHandles val="exact"/>
        </dgm:presLayoutVars>
      </dgm:prSet>
      <dgm:spPr/>
    </dgm:pt>
    <dgm:pt modelId="{B8A16C06-E71F-456A-83E5-F7820F459A93}" type="pres">
      <dgm:prSet presAssocID="{9DDC8FB8-B194-4665-A263-1390A1EDBDAF}" presName="compNode" presStyleCnt="0"/>
      <dgm:spPr/>
    </dgm:pt>
    <dgm:pt modelId="{C6F70C3A-5830-452E-9431-B7FB3A308DF6}" type="pres">
      <dgm:prSet presAssocID="{9DDC8FB8-B194-4665-A263-1390A1EDBDAF}" presName="iconBgRect" presStyleLbl="bgShp" presStyleIdx="0" presStyleCnt="4"/>
      <dgm:spPr/>
    </dgm:pt>
    <dgm:pt modelId="{C640A525-6866-452B-A826-81261B4B1D5E}" type="pres">
      <dgm:prSet presAssocID="{9DDC8FB8-B194-4665-A263-1390A1EDBDA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E9BCC533-C085-451D-AECC-0F4BC90C509D}" type="pres">
      <dgm:prSet presAssocID="{9DDC8FB8-B194-4665-A263-1390A1EDBDAF}" presName="spaceRect" presStyleCnt="0"/>
      <dgm:spPr/>
    </dgm:pt>
    <dgm:pt modelId="{8ABCB537-5950-4FCA-A4BB-2C3A86199FFF}" type="pres">
      <dgm:prSet presAssocID="{9DDC8FB8-B194-4665-A263-1390A1EDBDAF}" presName="textRect" presStyleLbl="revTx" presStyleIdx="0" presStyleCnt="4">
        <dgm:presLayoutVars>
          <dgm:chMax val="1"/>
          <dgm:chPref val="1"/>
        </dgm:presLayoutVars>
      </dgm:prSet>
      <dgm:spPr/>
      <dgm:t>
        <a:bodyPr/>
        <a:lstStyle/>
        <a:p>
          <a:endParaRPr lang="nl-NL"/>
        </a:p>
      </dgm:t>
    </dgm:pt>
    <dgm:pt modelId="{08E2B115-C1B6-45E1-B945-3E504FE30193}" type="pres">
      <dgm:prSet presAssocID="{D41EBB8D-E022-4FD4-B603-10DB1EB8EC1E}" presName="sibTrans" presStyleLbl="sibTrans2D1" presStyleIdx="0" presStyleCnt="0"/>
      <dgm:spPr/>
      <dgm:t>
        <a:bodyPr/>
        <a:lstStyle/>
        <a:p>
          <a:endParaRPr lang="nl-NL"/>
        </a:p>
      </dgm:t>
    </dgm:pt>
    <dgm:pt modelId="{7B931C88-68D7-4613-99A0-9B39D4405A8C}" type="pres">
      <dgm:prSet presAssocID="{4178288C-0770-42FF-BF72-7B075F09846E}" presName="compNode" presStyleCnt="0"/>
      <dgm:spPr/>
    </dgm:pt>
    <dgm:pt modelId="{19112706-D94B-4297-8E46-1F5F3C1A7E93}" type="pres">
      <dgm:prSet presAssocID="{4178288C-0770-42FF-BF72-7B075F09846E}" presName="iconBgRect" presStyleLbl="bgShp" presStyleIdx="1" presStyleCnt="4"/>
      <dgm:spPr/>
    </dgm:pt>
    <dgm:pt modelId="{A75A1AA0-4843-47A3-9D36-46A17B006650}" type="pres">
      <dgm:prSet presAssocID="{4178288C-0770-42FF-BF72-7B075F09846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Disconnected"/>
        </a:ext>
      </dgm:extLst>
    </dgm:pt>
    <dgm:pt modelId="{58C571EE-07B3-4340-8F55-E6B4D1D8872E}" type="pres">
      <dgm:prSet presAssocID="{4178288C-0770-42FF-BF72-7B075F09846E}" presName="spaceRect" presStyleCnt="0"/>
      <dgm:spPr/>
    </dgm:pt>
    <dgm:pt modelId="{529DD20C-7307-4227-945A-8BD0050D3350}" type="pres">
      <dgm:prSet presAssocID="{4178288C-0770-42FF-BF72-7B075F09846E}" presName="textRect" presStyleLbl="revTx" presStyleIdx="1" presStyleCnt="4">
        <dgm:presLayoutVars>
          <dgm:chMax val="1"/>
          <dgm:chPref val="1"/>
        </dgm:presLayoutVars>
      </dgm:prSet>
      <dgm:spPr/>
      <dgm:t>
        <a:bodyPr/>
        <a:lstStyle/>
        <a:p>
          <a:endParaRPr lang="nl-NL"/>
        </a:p>
      </dgm:t>
    </dgm:pt>
    <dgm:pt modelId="{BEE1B767-DF2C-4F28-84CF-0389C1943F67}" type="pres">
      <dgm:prSet presAssocID="{76977D2B-9AD1-45DD-BA12-7AA78D3B2419}" presName="sibTrans" presStyleLbl="sibTrans2D1" presStyleIdx="0" presStyleCnt="0"/>
      <dgm:spPr/>
      <dgm:t>
        <a:bodyPr/>
        <a:lstStyle/>
        <a:p>
          <a:endParaRPr lang="nl-NL"/>
        </a:p>
      </dgm:t>
    </dgm:pt>
    <dgm:pt modelId="{3CFD6E95-392C-4BC3-A458-48D9D603573C}" type="pres">
      <dgm:prSet presAssocID="{F61CAEAE-84F6-410E-96CB-852BBB3C33D6}" presName="compNode" presStyleCnt="0"/>
      <dgm:spPr/>
    </dgm:pt>
    <dgm:pt modelId="{E323F215-185B-42FF-95CD-47D1A764337A}" type="pres">
      <dgm:prSet presAssocID="{F61CAEAE-84F6-410E-96CB-852BBB3C33D6}" presName="iconBgRect" presStyleLbl="bgShp" presStyleIdx="2" presStyleCnt="4"/>
      <dgm:spPr/>
    </dgm:pt>
    <dgm:pt modelId="{F9811289-4296-4DEC-96D3-9228B887781A}" type="pres">
      <dgm:prSet presAssocID="{F61CAEAE-84F6-410E-96CB-852BBB3C33D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lassroom"/>
        </a:ext>
      </dgm:extLst>
    </dgm:pt>
    <dgm:pt modelId="{49454B50-D473-4026-9E11-4B9E55B676A2}" type="pres">
      <dgm:prSet presAssocID="{F61CAEAE-84F6-410E-96CB-852BBB3C33D6}" presName="spaceRect" presStyleCnt="0"/>
      <dgm:spPr/>
    </dgm:pt>
    <dgm:pt modelId="{E9BB2EFA-75B0-4FF2-8DDB-25545603F6CD}" type="pres">
      <dgm:prSet presAssocID="{F61CAEAE-84F6-410E-96CB-852BBB3C33D6}" presName="textRect" presStyleLbl="revTx" presStyleIdx="2" presStyleCnt="4">
        <dgm:presLayoutVars>
          <dgm:chMax val="1"/>
          <dgm:chPref val="1"/>
        </dgm:presLayoutVars>
      </dgm:prSet>
      <dgm:spPr/>
      <dgm:t>
        <a:bodyPr/>
        <a:lstStyle/>
        <a:p>
          <a:endParaRPr lang="nl-NL"/>
        </a:p>
      </dgm:t>
    </dgm:pt>
    <dgm:pt modelId="{11C7DB84-E548-4D97-AE53-2695821DA852}" type="pres">
      <dgm:prSet presAssocID="{72416BBB-F131-437D-813A-5883E50D63F5}" presName="sibTrans" presStyleLbl="sibTrans2D1" presStyleIdx="0" presStyleCnt="0"/>
      <dgm:spPr/>
      <dgm:t>
        <a:bodyPr/>
        <a:lstStyle/>
        <a:p>
          <a:endParaRPr lang="nl-NL"/>
        </a:p>
      </dgm:t>
    </dgm:pt>
    <dgm:pt modelId="{3A46599A-1AC2-4D64-A66E-AD428025EC06}" type="pres">
      <dgm:prSet presAssocID="{CEFC81A6-3E7F-4DC4-9F40-29C65EBD5781}" presName="compNode" presStyleCnt="0"/>
      <dgm:spPr/>
    </dgm:pt>
    <dgm:pt modelId="{D5ED3A3F-ED30-4412-A71D-589EFE85255E}" type="pres">
      <dgm:prSet presAssocID="{CEFC81A6-3E7F-4DC4-9F40-29C65EBD5781}" presName="iconBgRect" presStyleLbl="bgShp" presStyleIdx="3" presStyleCnt="4"/>
      <dgm:spPr/>
    </dgm:pt>
    <dgm:pt modelId="{B1B62422-FA57-4596-8D12-2C82B2589930}" type="pres">
      <dgm:prSet presAssocID="{CEFC81A6-3E7F-4DC4-9F40-29C65EBD578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Network Diagram"/>
        </a:ext>
      </dgm:extLst>
    </dgm:pt>
    <dgm:pt modelId="{F91A96DE-21FF-45B5-88F0-DAFD4B1291C8}" type="pres">
      <dgm:prSet presAssocID="{CEFC81A6-3E7F-4DC4-9F40-29C65EBD5781}" presName="spaceRect" presStyleCnt="0"/>
      <dgm:spPr/>
    </dgm:pt>
    <dgm:pt modelId="{0210E274-80A7-495B-AD3C-1503C09AAFC7}" type="pres">
      <dgm:prSet presAssocID="{CEFC81A6-3E7F-4DC4-9F40-29C65EBD5781}" presName="textRect" presStyleLbl="revTx" presStyleIdx="3" presStyleCnt="4">
        <dgm:presLayoutVars>
          <dgm:chMax val="1"/>
          <dgm:chPref val="1"/>
        </dgm:presLayoutVars>
      </dgm:prSet>
      <dgm:spPr/>
      <dgm:t>
        <a:bodyPr/>
        <a:lstStyle/>
        <a:p>
          <a:endParaRPr lang="nl-NL"/>
        </a:p>
      </dgm:t>
    </dgm:pt>
  </dgm:ptLst>
  <dgm:cxnLst>
    <dgm:cxn modelId="{852EF856-6913-4BAC-B7B1-FDD5C93385C1}" type="presOf" srcId="{9DDC8FB8-B194-4665-A263-1390A1EDBDAF}" destId="{8ABCB537-5950-4FCA-A4BB-2C3A86199FFF}" srcOrd="0" destOrd="0" presId="urn:microsoft.com/office/officeart/2018/2/layout/IconCircleList"/>
    <dgm:cxn modelId="{92644A68-0773-445B-8D4C-87CDA497DEAF}" type="presOf" srcId="{CEFC81A6-3E7F-4DC4-9F40-29C65EBD5781}" destId="{0210E274-80A7-495B-AD3C-1503C09AAFC7}" srcOrd="0" destOrd="0" presId="urn:microsoft.com/office/officeart/2018/2/layout/IconCircleList"/>
    <dgm:cxn modelId="{EE347D93-048A-4820-9B2D-D7E512C3A5DF}" type="presOf" srcId="{F61CAEAE-84F6-410E-96CB-852BBB3C33D6}" destId="{E9BB2EFA-75B0-4FF2-8DDB-25545603F6CD}" srcOrd="0" destOrd="0" presId="urn:microsoft.com/office/officeart/2018/2/layout/IconCircleList"/>
    <dgm:cxn modelId="{1219558B-1327-45DD-962B-CC5E6C7646EF}" srcId="{7097EE6D-4A07-4DFC-8FCA-807705DE7D2E}" destId="{4178288C-0770-42FF-BF72-7B075F09846E}" srcOrd="1" destOrd="0" parTransId="{F38D4D5E-0A83-446F-A47C-49615A86D53F}" sibTransId="{76977D2B-9AD1-45DD-BA12-7AA78D3B2419}"/>
    <dgm:cxn modelId="{D4735182-61A0-4199-9288-3BE902021C34}" type="presOf" srcId="{4178288C-0770-42FF-BF72-7B075F09846E}" destId="{529DD20C-7307-4227-945A-8BD0050D3350}" srcOrd="0" destOrd="0" presId="urn:microsoft.com/office/officeart/2018/2/layout/IconCircleList"/>
    <dgm:cxn modelId="{9794D06D-E28F-4433-8319-2229321D0E65}" type="presOf" srcId="{D41EBB8D-E022-4FD4-B603-10DB1EB8EC1E}" destId="{08E2B115-C1B6-45E1-B945-3E504FE30193}" srcOrd="0" destOrd="0" presId="urn:microsoft.com/office/officeart/2018/2/layout/IconCircleList"/>
    <dgm:cxn modelId="{B1823CB4-113E-4E7A-9951-BA270DBFFBC6}" srcId="{7097EE6D-4A07-4DFC-8FCA-807705DE7D2E}" destId="{CEFC81A6-3E7F-4DC4-9F40-29C65EBD5781}" srcOrd="3" destOrd="0" parTransId="{A06B5C26-C4BE-4F4E-B8BB-E1018E746DCC}" sibTransId="{C9BEA3D1-6902-4D68-BDEC-020130D35527}"/>
    <dgm:cxn modelId="{2C38AC43-E498-4534-8420-B149DC5986E4}" type="presOf" srcId="{72416BBB-F131-437D-813A-5883E50D63F5}" destId="{11C7DB84-E548-4D97-AE53-2695821DA852}" srcOrd="0" destOrd="0" presId="urn:microsoft.com/office/officeart/2018/2/layout/IconCircleList"/>
    <dgm:cxn modelId="{9A68194D-C643-49BC-9BAE-34606E9B8B16}" type="presOf" srcId="{76977D2B-9AD1-45DD-BA12-7AA78D3B2419}" destId="{BEE1B767-DF2C-4F28-84CF-0389C1943F67}" srcOrd="0" destOrd="0" presId="urn:microsoft.com/office/officeart/2018/2/layout/IconCircleList"/>
    <dgm:cxn modelId="{70F357D5-34E4-46D1-9EB6-A024138CC3E1}" type="presOf" srcId="{7097EE6D-4A07-4DFC-8FCA-807705DE7D2E}" destId="{9273738C-2A36-4270-9688-7DF9E0FC82B7}" srcOrd="0" destOrd="0" presId="urn:microsoft.com/office/officeart/2018/2/layout/IconCircleList"/>
    <dgm:cxn modelId="{93DD072C-6089-404B-BD9A-E46BE5AB3AE5}" srcId="{7097EE6D-4A07-4DFC-8FCA-807705DE7D2E}" destId="{F61CAEAE-84F6-410E-96CB-852BBB3C33D6}" srcOrd="2" destOrd="0" parTransId="{A7CA48E2-C70A-4B30-A21B-CC050E5CCA2B}" sibTransId="{72416BBB-F131-437D-813A-5883E50D63F5}"/>
    <dgm:cxn modelId="{C9163952-3FD5-4259-8613-BC26B6234F03}" srcId="{7097EE6D-4A07-4DFC-8FCA-807705DE7D2E}" destId="{9DDC8FB8-B194-4665-A263-1390A1EDBDAF}" srcOrd="0" destOrd="0" parTransId="{2D09A908-380E-4955-AC21-DFB89FE914D7}" sibTransId="{D41EBB8D-E022-4FD4-B603-10DB1EB8EC1E}"/>
    <dgm:cxn modelId="{88AFF2EE-1871-4D86-A696-4B873B652FF7}" type="presParOf" srcId="{9273738C-2A36-4270-9688-7DF9E0FC82B7}" destId="{C48D1ED1-0FDF-4CC1-A51D-7D720DC64207}" srcOrd="0" destOrd="0" presId="urn:microsoft.com/office/officeart/2018/2/layout/IconCircleList"/>
    <dgm:cxn modelId="{C2817E57-E510-4245-829A-E7C039935FB6}" type="presParOf" srcId="{C48D1ED1-0FDF-4CC1-A51D-7D720DC64207}" destId="{B8A16C06-E71F-456A-83E5-F7820F459A93}" srcOrd="0" destOrd="0" presId="urn:microsoft.com/office/officeart/2018/2/layout/IconCircleList"/>
    <dgm:cxn modelId="{8C8B3C9A-ECFF-4781-B0D2-4A5741DFA548}" type="presParOf" srcId="{B8A16C06-E71F-456A-83E5-F7820F459A93}" destId="{C6F70C3A-5830-452E-9431-B7FB3A308DF6}" srcOrd="0" destOrd="0" presId="urn:microsoft.com/office/officeart/2018/2/layout/IconCircleList"/>
    <dgm:cxn modelId="{DE143FD9-41B9-4A6F-9D06-E3A5BA5287DA}" type="presParOf" srcId="{B8A16C06-E71F-456A-83E5-F7820F459A93}" destId="{C640A525-6866-452B-A826-81261B4B1D5E}" srcOrd="1" destOrd="0" presId="urn:microsoft.com/office/officeart/2018/2/layout/IconCircleList"/>
    <dgm:cxn modelId="{6845C81E-5038-4E9E-B58E-204AF93D8299}" type="presParOf" srcId="{B8A16C06-E71F-456A-83E5-F7820F459A93}" destId="{E9BCC533-C085-451D-AECC-0F4BC90C509D}" srcOrd="2" destOrd="0" presId="urn:microsoft.com/office/officeart/2018/2/layout/IconCircleList"/>
    <dgm:cxn modelId="{BA9D0213-4458-461F-915D-98F318FB6C1F}" type="presParOf" srcId="{B8A16C06-E71F-456A-83E5-F7820F459A93}" destId="{8ABCB537-5950-4FCA-A4BB-2C3A86199FFF}" srcOrd="3" destOrd="0" presId="urn:microsoft.com/office/officeart/2018/2/layout/IconCircleList"/>
    <dgm:cxn modelId="{F5CD8AE0-E3B4-422A-B094-14F4F5D254AE}" type="presParOf" srcId="{C48D1ED1-0FDF-4CC1-A51D-7D720DC64207}" destId="{08E2B115-C1B6-45E1-B945-3E504FE30193}" srcOrd="1" destOrd="0" presId="urn:microsoft.com/office/officeart/2018/2/layout/IconCircleList"/>
    <dgm:cxn modelId="{FBB7FCE7-D12D-4BBD-A182-308802743066}" type="presParOf" srcId="{C48D1ED1-0FDF-4CC1-A51D-7D720DC64207}" destId="{7B931C88-68D7-4613-99A0-9B39D4405A8C}" srcOrd="2" destOrd="0" presId="urn:microsoft.com/office/officeart/2018/2/layout/IconCircleList"/>
    <dgm:cxn modelId="{DD0CCE33-5565-404A-B442-0A1DE10055E3}" type="presParOf" srcId="{7B931C88-68D7-4613-99A0-9B39D4405A8C}" destId="{19112706-D94B-4297-8E46-1F5F3C1A7E93}" srcOrd="0" destOrd="0" presId="urn:microsoft.com/office/officeart/2018/2/layout/IconCircleList"/>
    <dgm:cxn modelId="{A20CD23A-86FD-4F02-A239-86FA07CA509F}" type="presParOf" srcId="{7B931C88-68D7-4613-99A0-9B39D4405A8C}" destId="{A75A1AA0-4843-47A3-9D36-46A17B006650}" srcOrd="1" destOrd="0" presId="urn:microsoft.com/office/officeart/2018/2/layout/IconCircleList"/>
    <dgm:cxn modelId="{75823002-DD92-496A-870D-99C3CAF39BE9}" type="presParOf" srcId="{7B931C88-68D7-4613-99A0-9B39D4405A8C}" destId="{58C571EE-07B3-4340-8F55-E6B4D1D8872E}" srcOrd="2" destOrd="0" presId="urn:microsoft.com/office/officeart/2018/2/layout/IconCircleList"/>
    <dgm:cxn modelId="{19D92C79-0AAD-464B-9E67-7DC8601E42D8}" type="presParOf" srcId="{7B931C88-68D7-4613-99A0-9B39D4405A8C}" destId="{529DD20C-7307-4227-945A-8BD0050D3350}" srcOrd="3" destOrd="0" presId="urn:microsoft.com/office/officeart/2018/2/layout/IconCircleList"/>
    <dgm:cxn modelId="{CD8634ED-DC95-4DC5-96D4-6DF8E660C4DF}" type="presParOf" srcId="{C48D1ED1-0FDF-4CC1-A51D-7D720DC64207}" destId="{BEE1B767-DF2C-4F28-84CF-0389C1943F67}" srcOrd="3" destOrd="0" presId="urn:microsoft.com/office/officeart/2018/2/layout/IconCircleList"/>
    <dgm:cxn modelId="{36E1C4FC-7148-4A61-90D1-4DECA194F928}" type="presParOf" srcId="{C48D1ED1-0FDF-4CC1-A51D-7D720DC64207}" destId="{3CFD6E95-392C-4BC3-A458-48D9D603573C}" srcOrd="4" destOrd="0" presId="urn:microsoft.com/office/officeart/2018/2/layout/IconCircleList"/>
    <dgm:cxn modelId="{5265D3CB-050D-4559-AF25-B94154BBC2E7}" type="presParOf" srcId="{3CFD6E95-392C-4BC3-A458-48D9D603573C}" destId="{E323F215-185B-42FF-95CD-47D1A764337A}" srcOrd="0" destOrd="0" presId="urn:microsoft.com/office/officeart/2018/2/layout/IconCircleList"/>
    <dgm:cxn modelId="{627FC256-DBE3-4D76-8E62-5E2F71D62D2D}" type="presParOf" srcId="{3CFD6E95-392C-4BC3-A458-48D9D603573C}" destId="{F9811289-4296-4DEC-96D3-9228B887781A}" srcOrd="1" destOrd="0" presId="urn:microsoft.com/office/officeart/2018/2/layout/IconCircleList"/>
    <dgm:cxn modelId="{6771F242-B159-41FB-B624-A4E3C0039BAD}" type="presParOf" srcId="{3CFD6E95-392C-4BC3-A458-48D9D603573C}" destId="{49454B50-D473-4026-9E11-4B9E55B676A2}" srcOrd="2" destOrd="0" presId="urn:microsoft.com/office/officeart/2018/2/layout/IconCircleList"/>
    <dgm:cxn modelId="{5A2E0A9C-39E1-4E26-ABB7-5C34E3D4B52A}" type="presParOf" srcId="{3CFD6E95-392C-4BC3-A458-48D9D603573C}" destId="{E9BB2EFA-75B0-4FF2-8DDB-25545603F6CD}" srcOrd="3" destOrd="0" presId="urn:microsoft.com/office/officeart/2018/2/layout/IconCircleList"/>
    <dgm:cxn modelId="{697A6064-25C3-488F-A9A2-B524319C00DF}" type="presParOf" srcId="{C48D1ED1-0FDF-4CC1-A51D-7D720DC64207}" destId="{11C7DB84-E548-4D97-AE53-2695821DA852}" srcOrd="5" destOrd="0" presId="urn:microsoft.com/office/officeart/2018/2/layout/IconCircleList"/>
    <dgm:cxn modelId="{80C650D1-DD53-46E2-9C62-656E6D1FE949}" type="presParOf" srcId="{C48D1ED1-0FDF-4CC1-A51D-7D720DC64207}" destId="{3A46599A-1AC2-4D64-A66E-AD428025EC06}" srcOrd="6" destOrd="0" presId="urn:microsoft.com/office/officeart/2018/2/layout/IconCircleList"/>
    <dgm:cxn modelId="{2F98C382-28CB-4F99-8531-E669E445E0DA}" type="presParOf" srcId="{3A46599A-1AC2-4D64-A66E-AD428025EC06}" destId="{D5ED3A3F-ED30-4412-A71D-589EFE85255E}" srcOrd="0" destOrd="0" presId="urn:microsoft.com/office/officeart/2018/2/layout/IconCircleList"/>
    <dgm:cxn modelId="{14388344-85A1-4F4D-AEDA-62C50793F89F}" type="presParOf" srcId="{3A46599A-1AC2-4D64-A66E-AD428025EC06}" destId="{B1B62422-FA57-4596-8D12-2C82B2589930}" srcOrd="1" destOrd="0" presId="urn:microsoft.com/office/officeart/2018/2/layout/IconCircleList"/>
    <dgm:cxn modelId="{55E2CEF6-BB01-4BBC-9C08-9AD129F0B1D9}" type="presParOf" srcId="{3A46599A-1AC2-4D64-A66E-AD428025EC06}" destId="{F91A96DE-21FF-45B5-88F0-DAFD4B1291C8}" srcOrd="2" destOrd="0" presId="urn:microsoft.com/office/officeart/2018/2/layout/IconCircleList"/>
    <dgm:cxn modelId="{82E6F6E1-3320-4ED4-ADC2-E4ED7FE2F21E}" type="presParOf" srcId="{3A46599A-1AC2-4D64-A66E-AD428025EC06}" destId="{0210E274-80A7-495B-AD3C-1503C09AAFC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3BDA6E-3F84-4C53-B5AE-A32671BF2B30}"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D912F66-699B-4B47-BFC2-8FB7E8670392}">
      <dgm:prSet/>
      <dgm:spPr/>
      <dgm:t>
        <a:bodyPr/>
        <a:lstStyle/>
        <a:p>
          <a:r>
            <a:rPr lang="nl-NL"/>
            <a:t>Algemene gegevens  </a:t>
          </a:r>
          <a:endParaRPr lang="en-US"/>
        </a:p>
      </dgm:t>
    </dgm:pt>
    <dgm:pt modelId="{E9222D5C-353B-4454-BD0C-7B95285E8909}" type="parTrans" cxnId="{21076602-BA65-4C9F-B6EF-4CB76E6C8872}">
      <dgm:prSet/>
      <dgm:spPr/>
      <dgm:t>
        <a:bodyPr/>
        <a:lstStyle/>
        <a:p>
          <a:endParaRPr lang="en-US"/>
        </a:p>
      </dgm:t>
    </dgm:pt>
    <dgm:pt modelId="{3B8B1E04-C1E5-4EA4-8F71-D352BDE082A7}" type="sibTrans" cxnId="{21076602-BA65-4C9F-B6EF-4CB76E6C8872}">
      <dgm:prSet/>
      <dgm:spPr/>
      <dgm:t>
        <a:bodyPr/>
        <a:lstStyle/>
        <a:p>
          <a:endParaRPr lang="en-US"/>
        </a:p>
      </dgm:t>
    </dgm:pt>
    <dgm:pt modelId="{6D31170A-54BF-44CB-A010-D6958D0C7473}">
      <dgm:prSet/>
      <dgm:spPr/>
      <dgm:t>
        <a:bodyPr/>
        <a:lstStyle/>
        <a:p>
          <a:r>
            <a:rPr lang="nl-NL"/>
            <a:t>Onderwijsleerdoelen</a:t>
          </a:r>
          <a:endParaRPr lang="en-US"/>
        </a:p>
      </dgm:t>
    </dgm:pt>
    <dgm:pt modelId="{417F6C7B-2629-4FDD-A75A-084EDE6AC0A7}" type="parTrans" cxnId="{54404597-3E58-4C7F-8A22-7842AD5202FB}">
      <dgm:prSet/>
      <dgm:spPr/>
      <dgm:t>
        <a:bodyPr/>
        <a:lstStyle/>
        <a:p>
          <a:endParaRPr lang="en-US"/>
        </a:p>
      </dgm:t>
    </dgm:pt>
    <dgm:pt modelId="{05DE89ED-8B0C-473A-B016-C83B589EF89B}" type="sibTrans" cxnId="{54404597-3E58-4C7F-8A22-7842AD5202FB}">
      <dgm:prSet/>
      <dgm:spPr/>
      <dgm:t>
        <a:bodyPr/>
        <a:lstStyle/>
        <a:p>
          <a:endParaRPr lang="en-US"/>
        </a:p>
      </dgm:t>
    </dgm:pt>
    <dgm:pt modelId="{4B5F5C4B-0DAA-4BDD-AD80-C869D2933DBA}">
      <dgm:prSet/>
      <dgm:spPr/>
      <dgm:t>
        <a:bodyPr/>
        <a:lstStyle/>
        <a:p>
          <a:r>
            <a:rPr lang="nl-NL"/>
            <a:t>Inleiding / context / motivering</a:t>
          </a:r>
          <a:endParaRPr lang="en-US"/>
        </a:p>
      </dgm:t>
    </dgm:pt>
    <dgm:pt modelId="{23068FB2-66F8-49A9-BD1A-152BB97B1098}" type="parTrans" cxnId="{AE64EFEF-816D-4E16-BA40-94102A97EFB2}">
      <dgm:prSet/>
      <dgm:spPr/>
      <dgm:t>
        <a:bodyPr/>
        <a:lstStyle/>
        <a:p>
          <a:endParaRPr lang="en-US"/>
        </a:p>
      </dgm:t>
    </dgm:pt>
    <dgm:pt modelId="{AB4D9938-2AFB-4B67-9117-33FBA70E13C9}" type="sibTrans" cxnId="{AE64EFEF-816D-4E16-BA40-94102A97EFB2}">
      <dgm:prSet/>
      <dgm:spPr/>
      <dgm:t>
        <a:bodyPr/>
        <a:lstStyle/>
        <a:p>
          <a:endParaRPr lang="en-US"/>
        </a:p>
      </dgm:t>
    </dgm:pt>
    <dgm:pt modelId="{18DA8393-396A-4E9A-A3F0-FF78407DCB74}">
      <dgm:prSet/>
      <dgm:spPr/>
      <dgm:t>
        <a:bodyPr/>
        <a:lstStyle/>
        <a:p>
          <a:r>
            <a:rPr lang="nl-NL"/>
            <a:t>Beroepssituatie</a:t>
          </a:r>
          <a:endParaRPr lang="en-US"/>
        </a:p>
      </dgm:t>
    </dgm:pt>
    <dgm:pt modelId="{15738B60-9337-4210-BF83-53DFA3CF5A54}" type="parTrans" cxnId="{1AC8AFF7-C83E-41DA-ADAD-706232184DA6}">
      <dgm:prSet/>
      <dgm:spPr/>
      <dgm:t>
        <a:bodyPr/>
        <a:lstStyle/>
        <a:p>
          <a:endParaRPr lang="en-US"/>
        </a:p>
      </dgm:t>
    </dgm:pt>
    <dgm:pt modelId="{A20ABB5B-5901-45C3-9ACB-F40C70709E29}" type="sibTrans" cxnId="{1AC8AFF7-C83E-41DA-ADAD-706232184DA6}">
      <dgm:prSet/>
      <dgm:spPr/>
      <dgm:t>
        <a:bodyPr/>
        <a:lstStyle/>
        <a:p>
          <a:endParaRPr lang="en-US"/>
        </a:p>
      </dgm:t>
    </dgm:pt>
    <dgm:pt modelId="{A13AC435-70A1-4449-A9BA-EB7D1C556F44}">
      <dgm:prSet/>
      <dgm:spPr/>
      <dgm:t>
        <a:bodyPr/>
        <a:lstStyle/>
        <a:p>
          <a:r>
            <a:rPr lang="nl-NL"/>
            <a:t>Formulering van de opdracht</a:t>
          </a:r>
          <a:endParaRPr lang="en-US"/>
        </a:p>
      </dgm:t>
    </dgm:pt>
    <dgm:pt modelId="{9A4F7810-59C4-4641-8C22-FCA63C84D775}" type="parTrans" cxnId="{C8199423-40C6-4175-A0A6-B411EC4AF3FA}">
      <dgm:prSet/>
      <dgm:spPr/>
      <dgm:t>
        <a:bodyPr/>
        <a:lstStyle/>
        <a:p>
          <a:endParaRPr lang="en-US"/>
        </a:p>
      </dgm:t>
    </dgm:pt>
    <dgm:pt modelId="{D4162F79-E3AC-422E-BEBA-B148CE586059}" type="sibTrans" cxnId="{C8199423-40C6-4175-A0A6-B411EC4AF3FA}">
      <dgm:prSet/>
      <dgm:spPr/>
      <dgm:t>
        <a:bodyPr/>
        <a:lstStyle/>
        <a:p>
          <a:endParaRPr lang="en-US"/>
        </a:p>
      </dgm:t>
    </dgm:pt>
    <dgm:pt modelId="{DE9A4279-E61A-4A91-83D3-7DB5998A6FF6}">
      <dgm:prSet/>
      <dgm:spPr/>
      <dgm:t>
        <a:bodyPr/>
        <a:lstStyle/>
        <a:p>
          <a:r>
            <a:rPr lang="nl-NL"/>
            <a:t>In te leveren producten</a:t>
          </a:r>
          <a:endParaRPr lang="en-US"/>
        </a:p>
      </dgm:t>
    </dgm:pt>
    <dgm:pt modelId="{ADE4586B-6D9F-4FA7-A898-49550FA34751}" type="parTrans" cxnId="{D16E4875-0137-413E-97CE-D7C9087074CA}">
      <dgm:prSet/>
      <dgm:spPr/>
      <dgm:t>
        <a:bodyPr/>
        <a:lstStyle/>
        <a:p>
          <a:endParaRPr lang="en-US"/>
        </a:p>
      </dgm:t>
    </dgm:pt>
    <dgm:pt modelId="{0337E699-1811-46FB-AE5C-690EFD3D5BEF}" type="sibTrans" cxnId="{D16E4875-0137-413E-97CE-D7C9087074CA}">
      <dgm:prSet/>
      <dgm:spPr/>
      <dgm:t>
        <a:bodyPr/>
        <a:lstStyle/>
        <a:p>
          <a:endParaRPr lang="en-US"/>
        </a:p>
      </dgm:t>
    </dgm:pt>
    <dgm:pt modelId="{9C829E54-C369-40BA-8D13-12498E6B5DB2}">
      <dgm:prSet/>
      <dgm:spPr/>
      <dgm:t>
        <a:bodyPr/>
        <a:lstStyle/>
        <a:p>
          <a:r>
            <a:rPr lang="nl-NL"/>
            <a:t>Hulpmiddelen</a:t>
          </a:r>
          <a:endParaRPr lang="en-US"/>
        </a:p>
      </dgm:t>
    </dgm:pt>
    <dgm:pt modelId="{92E940A1-B9C3-445D-ABE0-5CF28E756CEE}" type="parTrans" cxnId="{1B46593B-BAB0-490D-8D57-7868420DF377}">
      <dgm:prSet/>
      <dgm:spPr/>
      <dgm:t>
        <a:bodyPr/>
        <a:lstStyle/>
        <a:p>
          <a:endParaRPr lang="en-US"/>
        </a:p>
      </dgm:t>
    </dgm:pt>
    <dgm:pt modelId="{383136D9-5F7C-478B-B3C9-D38CE63EBAD5}" type="sibTrans" cxnId="{1B46593B-BAB0-490D-8D57-7868420DF377}">
      <dgm:prSet/>
      <dgm:spPr/>
      <dgm:t>
        <a:bodyPr/>
        <a:lstStyle/>
        <a:p>
          <a:endParaRPr lang="en-US"/>
        </a:p>
      </dgm:t>
    </dgm:pt>
    <dgm:pt modelId="{4234F1AC-A081-974B-8CB0-65B8EE0E7789}" type="pres">
      <dgm:prSet presAssocID="{D33BDA6E-3F84-4C53-B5AE-A32671BF2B30}" presName="diagram" presStyleCnt="0">
        <dgm:presLayoutVars>
          <dgm:dir/>
          <dgm:resizeHandles val="exact"/>
        </dgm:presLayoutVars>
      </dgm:prSet>
      <dgm:spPr/>
      <dgm:t>
        <a:bodyPr/>
        <a:lstStyle/>
        <a:p>
          <a:endParaRPr lang="nl-NL"/>
        </a:p>
      </dgm:t>
    </dgm:pt>
    <dgm:pt modelId="{9E5BD9AE-2EB0-0649-B7EF-221ED41902C6}" type="pres">
      <dgm:prSet presAssocID="{BD912F66-699B-4B47-BFC2-8FB7E8670392}" presName="node" presStyleLbl="node1" presStyleIdx="0" presStyleCnt="7">
        <dgm:presLayoutVars>
          <dgm:bulletEnabled val="1"/>
        </dgm:presLayoutVars>
      </dgm:prSet>
      <dgm:spPr/>
      <dgm:t>
        <a:bodyPr/>
        <a:lstStyle/>
        <a:p>
          <a:endParaRPr lang="nl-NL"/>
        </a:p>
      </dgm:t>
    </dgm:pt>
    <dgm:pt modelId="{7535DE59-1D0D-3949-AB44-E03F80E7C1C3}" type="pres">
      <dgm:prSet presAssocID="{3B8B1E04-C1E5-4EA4-8F71-D352BDE082A7}" presName="sibTrans" presStyleCnt="0"/>
      <dgm:spPr/>
    </dgm:pt>
    <dgm:pt modelId="{53E1ED97-F869-2D47-AEE2-8485BC5A48B9}" type="pres">
      <dgm:prSet presAssocID="{6D31170A-54BF-44CB-A010-D6958D0C7473}" presName="node" presStyleLbl="node1" presStyleIdx="1" presStyleCnt="7">
        <dgm:presLayoutVars>
          <dgm:bulletEnabled val="1"/>
        </dgm:presLayoutVars>
      </dgm:prSet>
      <dgm:spPr/>
      <dgm:t>
        <a:bodyPr/>
        <a:lstStyle/>
        <a:p>
          <a:endParaRPr lang="nl-NL"/>
        </a:p>
      </dgm:t>
    </dgm:pt>
    <dgm:pt modelId="{F9528DAF-CEF4-FF4E-B7D2-779461367583}" type="pres">
      <dgm:prSet presAssocID="{05DE89ED-8B0C-473A-B016-C83B589EF89B}" presName="sibTrans" presStyleCnt="0"/>
      <dgm:spPr/>
    </dgm:pt>
    <dgm:pt modelId="{88F60C14-98F9-824F-8BE8-F2EFFF927831}" type="pres">
      <dgm:prSet presAssocID="{4B5F5C4B-0DAA-4BDD-AD80-C869D2933DBA}" presName="node" presStyleLbl="node1" presStyleIdx="2" presStyleCnt="7">
        <dgm:presLayoutVars>
          <dgm:bulletEnabled val="1"/>
        </dgm:presLayoutVars>
      </dgm:prSet>
      <dgm:spPr/>
      <dgm:t>
        <a:bodyPr/>
        <a:lstStyle/>
        <a:p>
          <a:endParaRPr lang="nl-NL"/>
        </a:p>
      </dgm:t>
    </dgm:pt>
    <dgm:pt modelId="{F2AA4138-EBCA-F540-986D-544763B7E722}" type="pres">
      <dgm:prSet presAssocID="{AB4D9938-2AFB-4B67-9117-33FBA70E13C9}" presName="sibTrans" presStyleCnt="0"/>
      <dgm:spPr/>
    </dgm:pt>
    <dgm:pt modelId="{770FA284-9F1A-724F-9B94-7F994B73D979}" type="pres">
      <dgm:prSet presAssocID="{18DA8393-396A-4E9A-A3F0-FF78407DCB74}" presName="node" presStyleLbl="node1" presStyleIdx="3" presStyleCnt="7">
        <dgm:presLayoutVars>
          <dgm:bulletEnabled val="1"/>
        </dgm:presLayoutVars>
      </dgm:prSet>
      <dgm:spPr/>
      <dgm:t>
        <a:bodyPr/>
        <a:lstStyle/>
        <a:p>
          <a:endParaRPr lang="nl-NL"/>
        </a:p>
      </dgm:t>
    </dgm:pt>
    <dgm:pt modelId="{B377FA97-9CC4-9F48-B484-03FB1CC3E31A}" type="pres">
      <dgm:prSet presAssocID="{A20ABB5B-5901-45C3-9ACB-F40C70709E29}" presName="sibTrans" presStyleCnt="0"/>
      <dgm:spPr/>
    </dgm:pt>
    <dgm:pt modelId="{45B6DCF8-F54F-3944-8183-07D97E24E969}" type="pres">
      <dgm:prSet presAssocID="{A13AC435-70A1-4449-A9BA-EB7D1C556F44}" presName="node" presStyleLbl="node1" presStyleIdx="4" presStyleCnt="7">
        <dgm:presLayoutVars>
          <dgm:bulletEnabled val="1"/>
        </dgm:presLayoutVars>
      </dgm:prSet>
      <dgm:spPr/>
      <dgm:t>
        <a:bodyPr/>
        <a:lstStyle/>
        <a:p>
          <a:endParaRPr lang="nl-NL"/>
        </a:p>
      </dgm:t>
    </dgm:pt>
    <dgm:pt modelId="{C09CE4AF-A571-2145-A560-44304486FB10}" type="pres">
      <dgm:prSet presAssocID="{D4162F79-E3AC-422E-BEBA-B148CE586059}" presName="sibTrans" presStyleCnt="0"/>
      <dgm:spPr/>
    </dgm:pt>
    <dgm:pt modelId="{D50B98A7-1AED-5748-85C9-BA9F55149634}" type="pres">
      <dgm:prSet presAssocID="{DE9A4279-E61A-4A91-83D3-7DB5998A6FF6}" presName="node" presStyleLbl="node1" presStyleIdx="5" presStyleCnt="7">
        <dgm:presLayoutVars>
          <dgm:bulletEnabled val="1"/>
        </dgm:presLayoutVars>
      </dgm:prSet>
      <dgm:spPr/>
      <dgm:t>
        <a:bodyPr/>
        <a:lstStyle/>
        <a:p>
          <a:endParaRPr lang="nl-NL"/>
        </a:p>
      </dgm:t>
    </dgm:pt>
    <dgm:pt modelId="{51D6F6FC-855B-A640-A2B5-6EB609584FFE}" type="pres">
      <dgm:prSet presAssocID="{0337E699-1811-46FB-AE5C-690EFD3D5BEF}" presName="sibTrans" presStyleCnt="0"/>
      <dgm:spPr/>
    </dgm:pt>
    <dgm:pt modelId="{7DEC6594-DFE0-EB4D-80A2-CD7E4B4E96DC}" type="pres">
      <dgm:prSet presAssocID="{9C829E54-C369-40BA-8D13-12498E6B5DB2}" presName="node" presStyleLbl="node1" presStyleIdx="6" presStyleCnt="7">
        <dgm:presLayoutVars>
          <dgm:bulletEnabled val="1"/>
        </dgm:presLayoutVars>
      </dgm:prSet>
      <dgm:spPr/>
      <dgm:t>
        <a:bodyPr/>
        <a:lstStyle/>
        <a:p>
          <a:endParaRPr lang="nl-NL"/>
        </a:p>
      </dgm:t>
    </dgm:pt>
  </dgm:ptLst>
  <dgm:cxnLst>
    <dgm:cxn modelId="{C8199423-40C6-4175-A0A6-B411EC4AF3FA}" srcId="{D33BDA6E-3F84-4C53-B5AE-A32671BF2B30}" destId="{A13AC435-70A1-4449-A9BA-EB7D1C556F44}" srcOrd="4" destOrd="0" parTransId="{9A4F7810-59C4-4641-8C22-FCA63C84D775}" sibTransId="{D4162F79-E3AC-422E-BEBA-B148CE586059}"/>
    <dgm:cxn modelId="{C0E0ED01-DC94-DA4C-A631-D2A6946029F1}" type="presOf" srcId="{9C829E54-C369-40BA-8D13-12498E6B5DB2}" destId="{7DEC6594-DFE0-EB4D-80A2-CD7E4B4E96DC}" srcOrd="0" destOrd="0" presId="urn:microsoft.com/office/officeart/2005/8/layout/default"/>
    <dgm:cxn modelId="{FA2E0C07-9988-F54E-8B6E-445C47933751}" type="presOf" srcId="{BD912F66-699B-4B47-BFC2-8FB7E8670392}" destId="{9E5BD9AE-2EB0-0649-B7EF-221ED41902C6}" srcOrd="0" destOrd="0" presId="urn:microsoft.com/office/officeart/2005/8/layout/default"/>
    <dgm:cxn modelId="{1AC8AFF7-C83E-41DA-ADAD-706232184DA6}" srcId="{D33BDA6E-3F84-4C53-B5AE-A32671BF2B30}" destId="{18DA8393-396A-4E9A-A3F0-FF78407DCB74}" srcOrd="3" destOrd="0" parTransId="{15738B60-9337-4210-BF83-53DFA3CF5A54}" sibTransId="{A20ABB5B-5901-45C3-9ACB-F40C70709E29}"/>
    <dgm:cxn modelId="{AE64EFEF-816D-4E16-BA40-94102A97EFB2}" srcId="{D33BDA6E-3F84-4C53-B5AE-A32671BF2B30}" destId="{4B5F5C4B-0DAA-4BDD-AD80-C869D2933DBA}" srcOrd="2" destOrd="0" parTransId="{23068FB2-66F8-49A9-BD1A-152BB97B1098}" sibTransId="{AB4D9938-2AFB-4B67-9117-33FBA70E13C9}"/>
    <dgm:cxn modelId="{5E2A2C03-C4D0-4548-BBB0-2ED7BABB45C7}" type="presOf" srcId="{18DA8393-396A-4E9A-A3F0-FF78407DCB74}" destId="{770FA284-9F1A-724F-9B94-7F994B73D979}" srcOrd="0" destOrd="0" presId="urn:microsoft.com/office/officeart/2005/8/layout/default"/>
    <dgm:cxn modelId="{08CC7EFD-993A-C640-9022-076CC050D0ED}" type="presOf" srcId="{6D31170A-54BF-44CB-A010-D6958D0C7473}" destId="{53E1ED97-F869-2D47-AEE2-8485BC5A48B9}" srcOrd="0" destOrd="0" presId="urn:microsoft.com/office/officeart/2005/8/layout/default"/>
    <dgm:cxn modelId="{54404597-3E58-4C7F-8A22-7842AD5202FB}" srcId="{D33BDA6E-3F84-4C53-B5AE-A32671BF2B30}" destId="{6D31170A-54BF-44CB-A010-D6958D0C7473}" srcOrd="1" destOrd="0" parTransId="{417F6C7B-2629-4FDD-A75A-084EDE6AC0A7}" sibTransId="{05DE89ED-8B0C-473A-B016-C83B589EF89B}"/>
    <dgm:cxn modelId="{9E3541DD-14D7-7041-B8A1-BA0F2394E2A2}" type="presOf" srcId="{DE9A4279-E61A-4A91-83D3-7DB5998A6FF6}" destId="{D50B98A7-1AED-5748-85C9-BA9F55149634}" srcOrd="0" destOrd="0" presId="urn:microsoft.com/office/officeart/2005/8/layout/default"/>
    <dgm:cxn modelId="{7B4403BB-2060-3544-8A24-CEB0DD4295BE}" type="presOf" srcId="{A13AC435-70A1-4449-A9BA-EB7D1C556F44}" destId="{45B6DCF8-F54F-3944-8183-07D97E24E969}" srcOrd="0" destOrd="0" presId="urn:microsoft.com/office/officeart/2005/8/layout/default"/>
    <dgm:cxn modelId="{D16E4875-0137-413E-97CE-D7C9087074CA}" srcId="{D33BDA6E-3F84-4C53-B5AE-A32671BF2B30}" destId="{DE9A4279-E61A-4A91-83D3-7DB5998A6FF6}" srcOrd="5" destOrd="0" parTransId="{ADE4586B-6D9F-4FA7-A898-49550FA34751}" sibTransId="{0337E699-1811-46FB-AE5C-690EFD3D5BEF}"/>
    <dgm:cxn modelId="{1B46593B-BAB0-490D-8D57-7868420DF377}" srcId="{D33BDA6E-3F84-4C53-B5AE-A32671BF2B30}" destId="{9C829E54-C369-40BA-8D13-12498E6B5DB2}" srcOrd="6" destOrd="0" parTransId="{92E940A1-B9C3-445D-ABE0-5CF28E756CEE}" sibTransId="{383136D9-5F7C-478B-B3C9-D38CE63EBAD5}"/>
    <dgm:cxn modelId="{21076602-BA65-4C9F-B6EF-4CB76E6C8872}" srcId="{D33BDA6E-3F84-4C53-B5AE-A32671BF2B30}" destId="{BD912F66-699B-4B47-BFC2-8FB7E8670392}" srcOrd="0" destOrd="0" parTransId="{E9222D5C-353B-4454-BD0C-7B95285E8909}" sibTransId="{3B8B1E04-C1E5-4EA4-8F71-D352BDE082A7}"/>
    <dgm:cxn modelId="{683CDD7E-0254-1541-B842-6D86BDB1AB09}" type="presOf" srcId="{D33BDA6E-3F84-4C53-B5AE-A32671BF2B30}" destId="{4234F1AC-A081-974B-8CB0-65B8EE0E7789}" srcOrd="0" destOrd="0" presId="urn:microsoft.com/office/officeart/2005/8/layout/default"/>
    <dgm:cxn modelId="{0ADDE1F6-FD5B-114F-A4FC-4BAFEB43D1BA}" type="presOf" srcId="{4B5F5C4B-0DAA-4BDD-AD80-C869D2933DBA}" destId="{88F60C14-98F9-824F-8BE8-F2EFFF927831}" srcOrd="0" destOrd="0" presId="urn:microsoft.com/office/officeart/2005/8/layout/default"/>
    <dgm:cxn modelId="{08E42799-324A-004F-844B-1E7A525B43B3}" type="presParOf" srcId="{4234F1AC-A081-974B-8CB0-65B8EE0E7789}" destId="{9E5BD9AE-2EB0-0649-B7EF-221ED41902C6}" srcOrd="0" destOrd="0" presId="urn:microsoft.com/office/officeart/2005/8/layout/default"/>
    <dgm:cxn modelId="{88C20ED8-5C0C-BC40-A398-B4213FF7620C}" type="presParOf" srcId="{4234F1AC-A081-974B-8CB0-65B8EE0E7789}" destId="{7535DE59-1D0D-3949-AB44-E03F80E7C1C3}" srcOrd="1" destOrd="0" presId="urn:microsoft.com/office/officeart/2005/8/layout/default"/>
    <dgm:cxn modelId="{D64DACEB-3EC3-674C-A42B-E0CF28178259}" type="presParOf" srcId="{4234F1AC-A081-974B-8CB0-65B8EE0E7789}" destId="{53E1ED97-F869-2D47-AEE2-8485BC5A48B9}" srcOrd="2" destOrd="0" presId="urn:microsoft.com/office/officeart/2005/8/layout/default"/>
    <dgm:cxn modelId="{56284A5C-18D5-1244-8D66-B00387E1A516}" type="presParOf" srcId="{4234F1AC-A081-974B-8CB0-65B8EE0E7789}" destId="{F9528DAF-CEF4-FF4E-B7D2-779461367583}" srcOrd="3" destOrd="0" presId="urn:microsoft.com/office/officeart/2005/8/layout/default"/>
    <dgm:cxn modelId="{02BF728F-3E45-7E46-9EEF-598B1BF1D4A7}" type="presParOf" srcId="{4234F1AC-A081-974B-8CB0-65B8EE0E7789}" destId="{88F60C14-98F9-824F-8BE8-F2EFFF927831}" srcOrd="4" destOrd="0" presId="urn:microsoft.com/office/officeart/2005/8/layout/default"/>
    <dgm:cxn modelId="{A5DB653E-D4E1-CE4C-B3E8-A314CC080C4C}" type="presParOf" srcId="{4234F1AC-A081-974B-8CB0-65B8EE0E7789}" destId="{F2AA4138-EBCA-F540-986D-544763B7E722}" srcOrd="5" destOrd="0" presId="urn:microsoft.com/office/officeart/2005/8/layout/default"/>
    <dgm:cxn modelId="{B6A27FCC-E74D-6B49-8DF6-EB9D9ACD35DA}" type="presParOf" srcId="{4234F1AC-A081-974B-8CB0-65B8EE0E7789}" destId="{770FA284-9F1A-724F-9B94-7F994B73D979}" srcOrd="6" destOrd="0" presId="urn:microsoft.com/office/officeart/2005/8/layout/default"/>
    <dgm:cxn modelId="{7B245F99-ACC6-3944-A456-2BD5E0DC7837}" type="presParOf" srcId="{4234F1AC-A081-974B-8CB0-65B8EE0E7789}" destId="{B377FA97-9CC4-9F48-B484-03FB1CC3E31A}" srcOrd="7" destOrd="0" presId="urn:microsoft.com/office/officeart/2005/8/layout/default"/>
    <dgm:cxn modelId="{14B9FBB4-B231-D546-8278-6187EDD74293}" type="presParOf" srcId="{4234F1AC-A081-974B-8CB0-65B8EE0E7789}" destId="{45B6DCF8-F54F-3944-8183-07D97E24E969}" srcOrd="8" destOrd="0" presId="urn:microsoft.com/office/officeart/2005/8/layout/default"/>
    <dgm:cxn modelId="{1DCE54E1-6821-8446-B7B1-C43539B6E71E}" type="presParOf" srcId="{4234F1AC-A081-974B-8CB0-65B8EE0E7789}" destId="{C09CE4AF-A571-2145-A560-44304486FB10}" srcOrd="9" destOrd="0" presId="urn:microsoft.com/office/officeart/2005/8/layout/default"/>
    <dgm:cxn modelId="{EE8383F5-2AE7-5847-9378-870B307D6F2B}" type="presParOf" srcId="{4234F1AC-A081-974B-8CB0-65B8EE0E7789}" destId="{D50B98A7-1AED-5748-85C9-BA9F55149634}" srcOrd="10" destOrd="0" presId="urn:microsoft.com/office/officeart/2005/8/layout/default"/>
    <dgm:cxn modelId="{0BB01C49-9EB9-8947-A959-20F7DFA6F4A3}" type="presParOf" srcId="{4234F1AC-A081-974B-8CB0-65B8EE0E7789}" destId="{51D6F6FC-855B-A640-A2B5-6EB609584FFE}" srcOrd="11" destOrd="0" presId="urn:microsoft.com/office/officeart/2005/8/layout/default"/>
    <dgm:cxn modelId="{6FB7F249-A5BC-E34A-8ECF-229125F647A8}" type="presParOf" srcId="{4234F1AC-A081-974B-8CB0-65B8EE0E7789}" destId="{7DEC6594-DFE0-EB4D-80A2-CD7E4B4E96DC}"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F0BE7-1C5D-4AD8-81A3-3872276A4533}">
      <dsp:nvSpPr>
        <dsp:cNvPr id="0" name=""/>
        <dsp:cNvSpPr/>
      </dsp:nvSpPr>
      <dsp:spPr>
        <a:xfrm>
          <a:off x="0" y="719"/>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DCDAA-9C93-4A5C-A9CA-67310C587174}">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5C9913-2B7D-41FF-B835-256C39F74873}">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lvl="0" algn="l" defTabSz="1111250">
            <a:lnSpc>
              <a:spcPct val="90000"/>
            </a:lnSpc>
            <a:spcBef>
              <a:spcPct val="0"/>
            </a:spcBef>
            <a:spcAft>
              <a:spcPct val="35000"/>
            </a:spcAft>
          </a:pPr>
          <a:r>
            <a:rPr lang="nl-NL" sz="2500" kern="1200"/>
            <a:t>Hybride leren organiseren door gezamenlijke curriculumontwikkeling</a:t>
          </a:r>
          <a:endParaRPr lang="en-US" sz="2500" kern="1200"/>
        </a:p>
      </dsp:txBody>
      <dsp:txXfrm>
        <a:off x="1945450" y="719"/>
        <a:ext cx="4643240" cy="1684372"/>
      </dsp:txXfrm>
    </dsp:sp>
    <dsp:sp modelId="{9F8286F8-C8C4-447B-8AEE-D1688453A5E8}">
      <dsp:nvSpPr>
        <dsp:cNvPr id="0" name=""/>
        <dsp:cNvSpPr/>
      </dsp:nvSpPr>
      <dsp:spPr>
        <a:xfrm>
          <a:off x="0" y="2106185"/>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32E608-B2C3-495E-AF1A-AC2F27B461A1}">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7E179C-CEB2-4E00-A1CA-EE6A4D5A4B62}">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lvl="0" algn="l" defTabSz="1111250">
            <a:lnSpc>
              <a:spcPct val="90000"/>
            </a:lnSpc>
            <a:spcBef>
              <a:spcPct val="0"/>
            </a:spcBef>
            <a:spcAft>
              <a:spcPct val="35000"/>
            </a:spcAft>
          </a:pPr>
          <a:r>
            <a:rPr lang="nl-NL" sz="2500" kern="1200" dirty="0"/>
            <a:t>Hoe geef je een loopbaangerichte leeromgeving vorm?</a:t>
          </a:r>
          <a:endParaRPr lang="en-US" sz="2500" kern="1200" dirty="0"/>
        </a:p>
      </dsp:txBody>
      <dsp:txXfrm>
        <a:off x="1945450" y="2106185"/>
        <a:ext cx="4643240" cy="1684372"/>
      </dsp:txXfrm>
    </dsp:sp>
    <dsp:sp modelId="{D806443E-9DF8-4F60-AF22-0ABF9BDB9AAC}">
      <dsp:nvSpPr>
        <dsp:cNvPr id="0" name=""/>
        <dsp:cNvSpPr/>
      </dsp:nvSpPr>
      <dsp:spPr>
        <a:xfrm>
          <a:off x="0" y="4211650"/>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06DBF5-C7C5-4687-B9A4-9B1EC1EDC819}">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C2667A-7271-4C6E-A558-48471173DB05}">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lvl="0" algn="l" defTabSz="1111250">
            <a:lnSpc>
              <a:spcPct val="90000"/>
            </a:lnSpc>
            <a:spcBef>
              <a:spcPct val="0"/>
            </a:spcBef>
            <a:spcAft>
              <a:spcPct val="35000"/>
            </a:spcAft>
          </a:pPr>
          <a:r>
            <a:rPr lang="nl-NL" sz="2500" kern="1200"/>
            <a:t>Hoe ontwikkel je levensechte opdrachten?</a:t>
          </a:r>
          <a:endParaRPr lang="en-US" sz="2500" kern="1200"/>
        </a:p>
      </dsp:txBody>
      <dsp:txXfrm>
        <a:off x="1945450" y="4211650"/>
        <a:ext cx="4643240" cy="1684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1C4DD-E28E-42EE-8935-323753098352}">
      <dsp:nvSpPr>
        <dsp:cNvPr id="0" name=""/>
        <dsp:cNvSpPr/>
      </dsp:nvSpPr>
      <dsp:spPr>
        <a:xfrm>
          <a:off x="0" y="531"/>
          <a:ext cx="10515600" cy="12432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4DD8D1-1575-4C5A-AF40-5AB9D80A2919}">
      <dsp:nvSpPr>
        <dsp:cNvPr id="0" name=""/>
        <dsp:cNvSpPr/>
      </dsp:nvSpPr>
      <dsp: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C3E2AF-94A6-4C9A-8A0B-44792AC17EED}">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lvl="0" algn="l" defTabSz="1022350">
            <a:lnSpc>
              <a:spcPct val="90000"/>
            </a:lnSpc>
            <a:spcBef>
              <a:spcPct val="0"/>
            </a:spcBef>
            <a:spcAft>
              <a:spcPct val="35000"/>
            </a:spcAft>
          </a:pPr>
          <a:r>
            <a:rPr lang="nl-NL" sz="2300" kern="1200"/>
            <a:t>Een curriculum met een duidelijke samenhang en realistische planning vanuit VO en MBO specifieke leerinhouden.</a:t>
          </a:r>
          <a:endParaRPr lang="en-US" sz="2300" kern="1200"/>
        </a:p>
      </dsp:txBody>
      <dsp:txXfrm>
        <a:off x="1435988" y="531"/>
        <a:ext cx="9079611" cy="1243280"/>
      </dsp:txXfrm>
    </dsp:sp>
    <dsp:sp modelId="{327DE8DA-4166-43FD-86A6-C7CFFF974E8C}">
      <dsp:nvSpPr>
        <dsp:cNvPr id="0" name=""/>
        <dsp:cNvSpPr/>
      </dsp:nvSpPr>
      <dsp:spPr>
        <a:xfrm>
          <a:off x="0" y="1554631"/>
          <a:ext cx="10515600" cy="1243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31DBD1-4FE7-49B8-958E-CA19FE3DF314}">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1AE86D-27F5-48D1-8BAB-F3A3F99FC76E}">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lvl="0" algn="l" defTabSz="1022350">
            <a:lnSpc>
              <a:spcPct val="90000"/>
            </a:lnSpc>
            <a:spcBef>
              <a:spcPct val="0"/>
            </a:spcBef>
            <a:spcAft>
              <a:spcPct val="35000"/>
            </a:spcAft>
          </a:pPr>
          <a:r>
            <a:rPr lang="nl-NL" sz="2300" kern="1200"/>
            <a:t>Een curriculum dat een afspiegeling is van de beroepspraktijk met bedrijven in de regio en waarin heel eenvoudig een goede link te maken is tussen theorie en praktijk.</a:t>
          </a:r>
          <a:endParaRPr lang="en-US" sz="2300" kern="1200"/>
        </a:p>
      </dsp:txBody>
      <dsp:txXfrm>
        <a:off x="1435988" y="1554631"/>
        <a:ext cx="9079611" cy="1243280"/>
      </dsp:txXfrm>
    </dsp:sp>
    <dsp:sp modelId="{0368951B-B244-4C3D-ABF2-B653CEB81699}">
      <dsp:nvSpPr>
        <dsp:cNvPr id="0" name=""/>
        <dsp:cNvSpPr/>
      </dsp:nvSpPr>
      <dsp:spPr>
        <a:xfrm>
          <a:off x="0" y="3108732"/>
          <a:ext cx="10515600" cy="12432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1B51F-D8EB-4F9A-85F6-39D65C8EA123}">
      <dsp:nvSpPr>
        <dsp:cNvPr id="0" name=""/>
        <dsp:cNvSpPr/>
      </dsp:nvSpPr>
      <dsp:spPr>
        <a:xfrm>
          <a:off x="376092" y="3388470"/>
          <a:ext cx="683804" cy="683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FE3371-BBBA-4D75-BAD5-E7FB66F0D8E1}">
      <dsp:nvSpPr>
        <dsp:cNvPr id="0" name=""/>
        <dsp:cNvSpPr/>
      </dsp:nvSpPr>
      <dsp:spPr>
        <a:xfrm>
          <a:off x="1435988" y="3108732"/>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lvl="0" algn="l" defTabSz="1022350">
            <a:lnSpc>
              <a:spcPct val="90000"/>
            </a:lnSpc>
            <a:spcBef>
              <a:spcPct val="0"/>
            </a:spcBef>
            <a:spcAft>
              <a:spcPct val="35000"/>
            </a:spcAft>
          </a:pPr>
          <a:r>
            <a:rPr lang="nl-NL" sz="2300" kern="1200"/>
            <a:t>Een heldere planning waarmee een goed rooster gemaakt kan worden dat vrijwel nooit drastisch gewijzigd hoeft te worden.</a:t>
          </a:r>
          <a:endParaRPr lang="en-US" sz="2300" kern="1200"/>
        </a:p>
      </dsp:txBody>
      <dsp:txXfrm>
        <a:off x="1435988" y="3108732"/>
        <a:ext cx="9079611" cy="1243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DB342-C942-40FD-A236-5E4D06F2D1F0}">
      <dsp:nvSpPr>
        <dsp:cNvPr id="0" name=""/>
        <dsp:cNvSpPr/>
      </dsp:nvSpPr>
      <dsp:spPr>
        <a:xfrm>
          <a:off x="82613" y="9090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034BE-39F1-4A34-B098-DA9CE7CCE53A}">
      <dsp:nvSpPr>
        <dsp:cNvPr id="0" name=""/>
        <dsp:cNvSpPr/>
      </dsp:nvSpPr>
      <dsp:spPr>
        <a:xfrm>
          <a:off x="271034" y="1097481"/>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618C89-CF76-4354-AC18-5FA9396F24F3}">
      <dsp:nvSpPr>
        <dsp:cNvPr id="0" name=""/>
        <dsp:cNvSpPr/>
      </dsp:nvSpPr>
      <dsp:spPr>
        <a:xfrm>
          <a:off x="1172126"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nl-NL" sz="1400" kern="1200"/>
            <a:t>Het creëert duidelijkheid en overzicht voor docent en student.</a:t>
          </a:r>
          <a:endParaRPr lang="en-US" sz="1400" kern="1200"/>
        </a:p>
      </dsp:txBody>
      <dsp:txXfrm>
        <a:off x="1172126" y="909059"/>
        <a:ext cx="2114937" cy="897246"/>
      </dsp:txXfrm>
    </dsp:sp>
    <dsp:sp modelId="{7019D218-907E-4D72-945B-726B0B7267BD}">
      <dsp:nvSpPr>
        <dsp:cNvPr id="0" name=""/>
        <dsp:cNvSpPr/>
      </dsp:nvSpPr>
      <dsp:spPr>
        <a:xfrm>
          <a:off x="3655575" y="90905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9D37DD-5186-48E0-B665-54BA2BC099A0}">
      <dsp:nvSpPr>
        <dsp:cNvPr id="0" name=""/>
        <dsp:cNvSpPr/>
      </dsp:nvSpPr>
      <dsp:spPr>
        <a:xfrm>
          <a:off x="3843996" y="1097481"/>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8FC733-E102-4FE1-B201-4F62C97F2C06}">
      <dsp:nvSpPr>
        <dsp:cNvPr id="0" name=""/>
        <dsp:cNvSpPr/>
      </dsp:nvSpPr>
      <dsp:spPr>
        <a:xfrm>
          <a:off x="4745088"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nl-NL" sz="1400" kern="1200"/>
            <a:t>Er blijft tijd en ruimte en creativiteit over voor ontwikkelen en ontwerpen van levensechte opdrachten.</a:t>
          </a:r>
          <a:endParaRPr lang="en-US" sz="1400" kern="1200"/>
        </a:p>
      </dsp:txBody>
      <dsp:txXfrm>
        <a:off x="4745088" y="909059"/>
        <a:ext cx="2114937" cy="897246"/>
      </dsp:txXfrm>
    </dsp:sp>
    <dsp:sp modelId="{3F335ECC-5532-4552-8124-E651D5FAE46B}">
      <dsp:nvSpPr>
        <dsp:cNvPr id="0" name=""/>
        <dsp:cNvSpPr/>
      </dsp:nvSpPr>
      <dsp:spPr>
        <a:xfrm>
          <a:off x="7228536" y="9090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84147A-F23F-45FE-82F9-9DB713C81617}">
      <dsp:nvSpPr>
        <dsp:cNvPr id="0" name=""/>
        <dsp:cNvSpPr/>
      </dsp:nvSpPr>
      <dsp:spPr>
        <a:xfrm>
          <a:off x="7416958" y="1097481"/>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818F7F-4A9F-4401-8B7C-05CA51B361A6}">
      <dsp:nvSpPr>
        <dsp:cNvPr id="0" name=""/>
        <dsp:cNvSpPr/>
      </dsp:nvSpPr>
      <dsp:spPr>
        <a:xfrm>
          <a:off x="8318049"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nl-NL" sz="1400" kern="1200"/>
            <a:t>Het geeft energie omdat de leertijd van de studenten efficiënt wordt benut.</a:t>
          </a:r>
          <a:endParaRPr lang="en-US" sz="1400" kern="1200"/>
        </a:p>
      </dsp:txBody>
      <dsp:txXfrm>
        <a:off x="8318049" y="909059"/>
        <a:ext cx="2114937" cy="897246"/>
      </dsp:txXfrm>
    </dsp:sp>
    <dsp:sp modelId="{C6D43B55-024D-4A6D-B8DD-AC7385C6364C}">
      <dsp:nvSpPr>
        <dsp:cNvPr id="0" name=""/>
        <dsp:cNvSpPr/>
      </dsp:nvSpPr>
      <dsp:spPr>
        <a:xfrm>
          <a:off x="82613" y="2546238"/>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29A550-BEE1-421D-9452-58E71FB49FC0}">
      <dsp:nvSpPr>
        <dsp:cNvPr id="0" name=""/>
        <dsp:cNvSpPr/>
      </dsp:nvSpPr>
      <dsp:spPr>
        <a:xfrm>
          <a:off x="271034" y="2734659"/>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C3C5DE-279F-4D53-95D4-A09EB6CC2A16}">
      <dsp:nvSpPr>
        <dsp:cNvPr id="0" name=""/>
        <dsp:cNvSpPr/>
      </dsp:nvSpPr>
      <dsp:spPr>
        <a:xfrm>
          <a:off x="1172126"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nl-NL" sz="1400" kern="1200"/>
            <a:t>Meer tevreden en gemotiveerde studenten.</a:t>
          </a:r>
          <a:endParaRPr lang="en-US" sz="1400" kern="1200"/>
        </a:p>
      </dsp:txBody>
      <dsp:txXfrm>
        <a:off x="1172126" y="2546238"/>
        <a:ext cx="2114937" cy="897246"/>
      </dsp:txXfrm>
    </dsp:sp>
    <dsp:sp modelId="{1CA71FB0-DCE5-41BB-826C-E2562F11FA56}">
      <dsp:nvSpPr>
        <dsp:cNvPr id="0" name=""/>
        <dsp:cNvSpPr/>
      </dsp:nvSpPr>
      <dsp:spPr>
        <a:xfrm>
          <a:off x="3655575" y="2546238"/>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04BA09-BA6C-4A0D-B95F-9509C8A4ACFF}">
      <dsp:nvSpPr>
        <dsp:cNvPr id="0" name=""/>
        <dsp:cNvSpPr/>
      </dsp:nvSpPr>
      <dsp:spPr>
        <a:xfrm>
          <a:off x="3843996" y="2734659"/>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784DD6-CAEB-47C2-A7FB-131A2BC5A23D}">
      <dsp:nvSpPr>
        <dsp:cNvPr id="0" name=""/>
        <dsp:cNvSpPr/>
      </dsp:nvSpPr>
      <dsp:spPr>
        <a:xfrm>
          <a:off x="4745088"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nl-NL" sz="1400" kern="1200"/>
            <a:t>Er is eenvoudig sturing te geven aan kwaliteitsverbetering.</a:t>
          </a:r>
          <a:endParaRPr lang="en-US" sz="1400" kern="1200"/>
        </a:p>
      </dsp:txBody>
      <dsp:txXfrm>
        <a:off x="4745088" y="2546238"/>
        <a:ext cx="2114937" cy="8972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5138C-EAE1-4B75-98AC-65BD6132D173}">
      <dsp:nvSpPr>
        <dsp:cNvPr id="0" name=""/>
        <dsp:cNvSpPr/>
      </dsp:nvSpPr>
      <dsp:spPr>
        <a:xfrm>
          <a:off x="973190" y="987326"/>
          <a:ext cx="1264141" cy="126414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520DDB-1DB6-4485-B9EF-0E45A68DFB34}">
      <dsp:nvSpPr>
        <dsp:cNvPr id="0" name=""/>
        <dsp:cNvSpPr/>
      </dsp:nvSpPr>
      <dsp:spPr>
        <a:xfrm>
          <a:off x="1242597" y="1256734"/>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707C04-065E-4FD1-A74D-2DBD98445023}">
      <dsp:nvSpPr>
        <dsp:cNvPr id="0" name=""/>
        <dsp:cNvSpPr/>
      </dsp:nvSpPr>
      <dsp:spPr>
        <a:xfrm>
          <a:off x="569079"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nl-NL" sz="1100" kern="1200"/>
            <a:t>Integraal handelen (kennis, houding, vaardigheid)</a:t>
          </a:r>
          <a:endParaRPr lang="en-US" sz="1100" kern="1200"/>
        </a:p>
      </dsp:txBody>
      <dsp:txXfrm>
        <a:off x="569079" y="2645217"/>
        <a:ext cx="2072362" cy="720000"/>
      </dsp:txXfrm>
    </dsp:sp>
    <dsp:sp modelId="{B286999B-6C7C-4897-8D52-4269249AD0FD}">
      <dsp:nvSpPr>
        <dsp:cNvPr id="0" name=""/>
        <dsp:cNvSpPr/>
      </dsp:nvSpPr>
      <dsp:spPr>
        <a:xfrm>
          <a:off x="3408216" y="987326"/>
          <a:ext cx="1264141" cy="126414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94537-FA76-443E-B309-3ED657307F99}">
      <dsp:nvSpPr>
        <dsp:cNvPr id="0" name=""/>
        <dsp:cNvSpPr/>
      </dsp:nvSpPr>
      <dsp:spPr>
        <a:xfrm>
          <a:off x="3677623" y="1256734"/>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478C09-1C34-4F66-9FF2-2724FA73269A}">
      <dsp:nvSpPr>
        <dsp:cNvPr id="0" name=""/>
        <dsp:cNvSpPr/>
      </dsp:nvSpPr>
      <dsp:spPr>
        <a:xfrm>
          <a:off x="3004105"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nl-NL" sz="1100" kern="1200"/>
            <a:t>Vraaggericht handelen (uitgaan van een klantsituatie)</a:t>
          </a:r>
          <a:endParaRPr lang="en-US" sz="1100" kern="1200"/>
        </a:p>
      </dsp:txBody>
      <dsp:txXfrm>
        <a:off x="3004105" y="2645217"/>
        <a:ext cx="2072362" cy="720000"/>
      </dsp:txXfrm>
    </dsp:sp>
    <dsp:sp modelId="{926AB1BB-6AED-4A3D-90CD-1459BA2CF56B}">
      <dsp:nvSpPr>
        <dsp:cNvPr id="0" name=""/>
        <dsp:cNvSpPr/>
      </dsp:nvSpPr>
      <dsp:spPr>
        <a:xfrm>
          <a:off x="5843242" y="987326"/>
          <a:ext cx="1264141" cy="126414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6887FF-6867-4F24-8DAC-E8B6189A764E}">
      <dsp:nvSpPr>
        <dsp:cNvPr id="0" name=""/>
        <dsp:cNvSpPr/>
      </dsp:nvSpPr>
      <dsp:spPr>
        <a:xfrm>
          <a:off x="6112649" y="1256734"/>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2B0896-7209-49E5-9E56-2071C86CFEEB}">
      <dsp:nvSpPr>
        <dsp:cNvPr id="0" name=""/>
        <dsp:cNvSpPr/>
      </dsp:nvSpPr>
      <dsp:spPr>
        <a:xfrm>
          <a:off x="5439131"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nl-NL" sz="1100" kern="1200"/>
            <a:t>Zelfregulerend handelen (methodisch kader)</a:t>
          </a:r>
          <a:endParaRPr lang="en-US" sz="1100" kern="1200"/>
        </a:p>
      </dsp:txBody>
      <dsp:txXfrm>
        <a:off x="5439131" y="2645217"/>
        <a:ext cx="2072362" cy="720000"/>
      </dsp:txXfrm>
    </dsp:sp>
    <dsp:sp modelId="{52DF63D6-CCA3-46E8-92C1-C8953C809243}">
      <dsp:nvSpPr>
        <dsp:cNvPr id="0" name=""/>
        <dsp:cNvSpPr/>
      </dsp:nvSpPr>
      <dsp:spPr>
        <a:xfrm>
          <a:off x="8278268" y="987326"/>
          <a:ext cx="1264141" cy="126414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DD1156-175F-46B3-9D5A-32E2256BCF1D}">
      <dsp:nvSpPr>
        <dsp:cNvPr id="0" name=""/>
        <dsp:cNvSpPr/>
      </dsp:nvSpPr>
      <dsp:spPr>
        <a:xfrm>
          <a:off x="8547675" y="1256734"/>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4B2817-8903-4FA2-9253-5AB918CBFC29}">
      <dsp:nvSpPr>
        <dsp:cNvPr id="0" name=""/>
        <dsp:cNvSpPr/>
      </dsp:nvSpPr>
      <dsp:spPr>
        <a:xfrm>
          <a:off x="7874157"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nl-NL" sz="1100" kern="1200"/>
            <a:t>Zelfsturend handelen (zelfbepalend en verantwoordelijk handelen)</a:t>
          </a:r>
          <a:endParaRPr lang="en-US" sz="1100" kern="1200"/>
        </a:p>
      </dsp:txBody>
      <dsp:txXfrm>
        <a:off x="7874157" y="2645217"/>
        <a:ext cx="2072362"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70C3A-5830-452E-9431-B7FB3A308DF6}">
      <dsp:nvSpPr>
        <dsp:cNvPr id="0" name=""/>
        <dsp:cNvSpPr/>
      </dsp:nvSpPr>
      <dsp:spPr>
        <a:xfrm>
          <a:off x="212335" y="470390"/>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40A525-6866-452B-A826-81261B4B1D5E}">
      <dsp:nvSpPr>
        <dsp:cNvPr id="0" name=""/>
        <dsp:cNvSpPr/>
      </dsp:nvSpPr>
      <dsp:spPr>
        <a:xfrm>
          <a:off x="492877" y="7509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BCB537-5950-4FCA-A4BB-2C3A86199FFF}">
      <dsp:nvSpPr>
        <dsp:cNvPr id="0" name=""/>
        <dsp:cNvSpPr/>
      </dsp:nvSpPr>
      <dsp:spPr>
        <a:xfrm>
          <a:off x="1834517" y="4703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90000"/>
            </a:lnSpc>
            <a:spcBef>
              <a:spcPct val="0"/>
            </a:spcBef>
            <a:spcAft>
              <a:spcPct val="35000"/>
            </a:spcAft>
          </a:pPr>
          <a:r>
            <a:rPr lang="nl-NL" sz="1900" kern="1200"/>
            <a:t>De route is opgebouwd uit levensechte opdrachten. Iedere levensechte opdracht vormt een afgerond onderdeel van de opleiding.</a:t>
          </a:r>
          <a:endParaRPr lang="en-US" sz="1900" kern="1200"/>
        </a:p>
      </dsp:txBody>
      <dsp:txXfrm>
        <a:off x="1834517" y="470390"/>
        <a:ext cx="3148942" cy="1335915"/>
      </dsp:txXfrm>
    </dsp:sp>
    <dsp:sp modelId="{19112706-D94B-4297-8E46-1F5F3C1A7E93}">
      <dsp:nvSpPr>
        <dsp:cNvPr id="0" name=""/>
        <dsp:cNvSpPr/>
      </dsp:nvSpPr>
      <dsp:spPr>
        <a:xfrm>
          <a:off x="5532139" y="470390"/>
          <a:ext cx="1335915" cy="13359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5A1AA0-4843-47A3-9D36-46A17B006650}">
      <dsp:nvSpPr>
        <dsp:cNvPr id="0" name=""/>
        <dsp:cNvSpPr/>
      </dsp:nvSpPr>
      <dsp:spPr>
        <a:xfrm>
          <a:off x="5812681" y="7509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9DD20C-7307-4227-945A-8BD0050D3350}">
      <dsp:nvSpPr>
        <dsp:cNvPr id="0" name=""/>
        <dsp:cNvSpPr/>
      </dsp:nvSpPr>
      <dsp:spPr>
        <a:xfrm>
          <a:off x="7154322" y="4703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90000"/>
            </a:lnSpc>
            <a:spcBef>
              <a:spcPct val="0"/>
            </a:spcBef>
            <a:spcAft>
              <a:spcPct val="35000"/>
            </a:spcAft>
          </a:pPr>
          <a:r>
            <a:rPr lang="nl-NL" sz="1900" kern="1200"/>
            <a:t>Een levensechte opdracht bestaat uit twee tot vijf praktijkoefeningen.</a:t>
          </a:r>
          <a:endParaRPr lang="en-US" sz="1900" kern="1200"/>
        </a:p>
      </dsp:txBody>
      <dsp:txXfrm>
        <a:off x="7154322" y="470390"/>
        <a:ext cx="3148942" cy="1335915"/>
      </dsp:txXfrm>
    </dsp:sp>
    <dsp:sp modelId="{E323F215-185B-42FF-95CD-47D1A764337A}">
      <dsp:nvSpPr>
        <dsp:cNvPr id="0" name=""/>
        <dsp:cNvSpPr/>
      </dsp:nvSpPr>
      <dsp:spPr>
        <a:xfrm>
          <a:off x="212335" y="2546238"/>
          <a:ext cx="1335915" cy="133591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811289-4296-4DEC-96D3-9228B887781A}">
      <dsp:nvSpPr>
        <dsp:cNvPr id="0" name=""/>
        <dsp:cNvSpPr/>
      </dsp:nvSpPr>
      <dsp:spPr>
        <a:xfrm>
          <a:off x="492877" y="2826780"/>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B2EFA-75B0-4FF2-8DDB-25545603F6CD}">
      <dsp:nvSpPr>
        <dsp:cNvPr id="0" name=""/>
        <dsp:cNvSpPr/>
      </dsp:nvSpPr>
      <dsp:spPr>
        <a:xfrm>
          <a:off x="1834517" y="2546238"/>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90000"/>
            </a:lnSpc>
            <a:spcBef>
              <a:spcPct val="0"/>
            </a:spcBef>
            <a:spcAft>
              <a:spcPct val="35000"/>
            </a:spcAft>
          </a:pPr>
          <a:r>
            <a:rPr lang="nl-NL" sz="1900" kern="1200"/>
            <a:t>In een praktijkoefening werk je vanuit verschillende invalshoeken aan de inhoud van vakkennis en praktische kennis.</a:t>
          </a:r>
          <a:endParaRPr lang="en-US" sz="1900" kern="1200"/>
        </a:p>
      </dsp:txBody>
      <dsp:txXfrm>
        <a:off x="1834517" y="2546238"/>
        <a:ext cx="3148942" cy="1335915"/>
      </dsp:txXfrm>
    </dsp:sp>
    <dsp:sp modelId="{D5ED3A3F-ED30-4412-A71D-589EFE85255E}">
      <dsp:nvSpPr>
        <dsp:cNvPr id="0" name=""/>
        <dsp:cNvSpPr/>
      </dsp:nvSpPr>
      <dsp:spPr>
        <a:xfrm>
          <a:off x="5532139" y="2546238"/>
          <a:ext cx="1335915" cy="13359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B62422-FA57-4596-8D12-2C82B2589930}">
      <dsp:nvSpPr>
        <dsp:cNvPr id="0" name=""/>
        <dsp:cNvSpPr/>
      </dsp:nvSpPr>
      <dsp:spPr>
        <a:xfrm>
          <a:off x="5812681" y="2826780"/>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10E274-80A7-495B-AD3C-1503C09AAFC7}">
      <dsp:nvSpPr>
        <dsp:cNvPr id="0" name=""/>
        <dsp:cNvSpPr/>
      </dsp:nvSpPr>
      <dsp:spPr>
        <a:xfrm>
          <a:off x="7154322" y="2546238"/>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44550">
            <a:lnSpc>
              <a:spcPct val="90000"/>
            </a:lnSpc>
            <a:spcBef>
              <a:spcPct val="0"/>
            </a:spcBef>
            <a:spcAft>
              <a:spcPct val="35000"/>
            </a:spcAft>
          </a:pPr>
          <a:r>
            <a:rPr lang="nl-NL" sz="1900" kern="1200"/>
            <a:t>Een levensechte opdracht bestaat uit kennisopdrachten.</a:t>
          </a:r>
          <a:endParaRPr lang="en-US" sz="1900" kern="1200"/>
        </a:p>
      </dsp:txBody>
      <dsp:txXfrm>
        <a:off x="7154322" y="2546238"/>
        <a:ext cx="3148942" cy="13359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BD9AE-2EB0-0649-B7EF-221ED41902C6}">
      <dsp:nvSpPr>
        <dsp:cNvPr id="0" name=""/>
        <dsp:cNvSpPr/>
      </dsp:nvSpPr>
      <dsp:spPr>
        <a:xfrm>
          <a:off x="993068" y="2520"/>
          <a:ext cx="2036906" cy="12221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kern="1200"/>
            <a:t>Algemene gegevens  </a:t>
          </a:r>
          <a:endParaRPr lang="en-US" sz="1700" kern="1200"/>
        </a:p>
      </dsp:txBody>
      <dsp:txXfrm>
        <a:off x="993068" y="2520"/>
        <a:ext cx="2036906" cy="1222143"/>
      </dsp:txXfrm>
    </dsp:sp>
    <dsp:sp modelId="{53E1ED97-F869-2D47-AEE2-8485BC5A48B9}">
      <dsp:nvSpPr>
        <dsp:cNvPr id="0" name=""/>
        <dsp:cNvSpPr/>
      </dsp:nvSpPr>
      <dsp:spPr>
        <a:xfrm>
          <a:off x="3233665" y="2520"/>
          <a:ext cx="2036906" cy="12221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kern="1200"/>
            <a:t>Onderwijsleerdoelen</a:t>
          </a:r>
          <a:endParaRPr lang="en-US" sz="1700" kern="1200"/>
        </a:p>
      </dsp:txBody>
      <dsp:txXfrm>
        <a:off x="3233665" y="2520"/>
        <a:ext cx="2036906" cy="1222143"/>
      </dsp:txXfrm>
    </dsp:sp>
    <dsp:sp modelId="{88F60C14-98F9-824F-8BE8-F2EFFF927831}">
      <dsp:nvSpPr>
        <dsp:cNvPr id="0" name=""/>
        <dsp:cNvSpPr/>
      </dsp:nvSpPr>
      <dsp:spPr>
        <a:xfrm>
          <a:off x="993068" y="1428354"/>
          <a:ext cx="2036906" cy="12221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kern="1200"/>
            <a:t>Inleiding / context / motivering</a:t>
          </a:r>
          <a:endParaRPr lang="en-US" sz="1700" kern="1200"/>
        </a:p>
      </dsp:txBody>
      <dsp:txXfrm>
        <a:off x="993068" y="1428354"/>
        <a:ext cx="2036906" cy="1222143"/>
      </dsp:txXfrm>
    </dsp:sp>
    <dsp:sp modelId="{770FA284-9F1A-724F-9B94-7F994B73D979}">
      <dsp:nvSpPr>
        <dsp:cNvPr id="0" name=""/>
        <dsp:cNvSpPr/>
      </dsp:nvSpPr>
      <dsp:spPr>
        <a:xfrm>
          <a:off x="3233665" y="1428354"/>
          <a:ext cx="2036906" cy="12221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kern="1200"/>
            <a:t>Beroepssituatie</a:t>
          </a:r>
          <a:endParaRPr lang="en-US" sz="1700" kern="1200"/>
        </a:p>
      </dsp:txBody>
      <dsp:txXfrm>
        <a:off x="3233665" y="1428354"/>
        <a:ext cx="2036906" cy="1222143"/>
      </dsp:txXfrm>
    </dsp:sp>
    <dsp:sp modelId="{45B6DCF8-F54F-3944-8183-07D97E24E969}">
      <dsp:nvSpPr>
        <dsp:cNvPr id="0" name=""/>
        <dsp:cNvSpPr/>
      </dsp:nvSpPr>
      <dsp:spPr>
        <a:xfrm>
          <a:off x="993068" y="2854189"/>
          <a:ext cx="2036906" cy="122214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kern="1200"/>
            <a:t>Formulering van de opdracht</a:t>
          </a:r>
          <a:endParaRPr lang="en-US" sz="1700" kern="1200"/>
        </a:p>
      </dsp:txBody>
      <dsp:txXfrm>
        <a:off x="993068" y="2854189"/>
        <a:ext cx="2036906" cy="1222143"/>
      </dsp:txXfrm>
    </dsp:sp>
    <dsp:sp modelId="{D50B98A7-1AED-5748-85C9-BA9F55149634}">
      <dsp:nvSpPr>
        <dsp:cNvPr id="0" name=""/>
        <dsp:cNvSpPr/>
      </dsp:nvSpPr>
      <dsp:spPr>
        <a:xfrm>
          <a:off x="3233665" y="2854189"/>
          <a:ext cx="2036906" cy="12221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kern="1200"/>
            <a:t>In te leveren producten</a:t>
          </a:r>
          <a:endParaRPr lang="en-US" sz="1700" kern="1200"/>
        </a:p>
      </dsp:txBody>
      <dsp:txXfrm>
        <a:off x="3233665" y="2854189"/>
        <a:ext cx="2036906" cy="1222143"/>
      </dsp:txXfrm>
    </dsp:sp>
    <dsp:sp modelId="{7DEC6594-DFE0-EB4D-80A2-CD7E4B4E96DC}">
      <dsp:nvSpPr>
        <dsp:cNvPr id="0" name=""/>
        <dsp:cNvSpPr/>
      </dsp:nvSpPr>
      <dsp:spPr>
        <a:xfrm>
          <a:off x="2113366" y="4280023"/>
          <a:ext cx="2036906" cy="122214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kern="1200"/>
            <a:t>Hulpmiddelen</a:t>
          </a:r>
          <a:endParaRPr lang="en-US" sz="1700" kern="1200"/>
        </a:p>
      </dsp:txBody>
      <dsp:txXfrm>
        <a:off x="2113366" y="4280023"/>
        <a:ext cx="2036906" cy="12221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AF4DC-6C38-D042-BFAC-8D82B1B65AEA}" type="datetimeFigureOut">
              <a:rPr lang="nl-NL" smtClean="0"/>
              <a:t>7-4-2020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8A18D-5A9F-F049-9112-70B55DDC7500}" type="slidenum">
              <a:rPr lang="nl-NL" smtClean="0"/>
              <a:t>‹nr.›</a:t>
            </a:fld>
            <a:endParaRPr lang="nl-NL"/>
          </a:p>
        </p:txBody>
      </p:sp>
    </p:spTree>
    <p:extLst>
      <p:ext uri="{BB962C8B-B14F-4D97-AF65-F5344CB8AC3E}">
        <p14:creationId xmlns:p14="http://schemas.microsoft.com/office/powerpoint/2010/main" val="179010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Overal in het onderwijs zien we momenteel de vraag hoe om te gaan met maatschappelijke (vaak complexe) vraagstukken in de samenleving, denk bijvoorbeeld aan de energietransitie, gezond leven, smart industrie, smart technologie.</a:t>
            </a:r>
          </a:p>
          <a:p>
            <a:r>
              <a:rPr lang="nl-NL" sz="1200" b="0" i="0" u="none" strike="noStrike" kern="1200" dirty="0">
                <a:solidFill>
                  <a:schemeClr val="tx1"/>
                </a:solidFill>
                <a:effectLst/>
                <a:latin typeface="+mn-lt"/>
                <a:ea typeface="+mn-ea"/>
                <a:cs typeface="+mn-cs"/>
              </a:rPr>
              <a:t>Hoe flexibel moeten onze kaders zijn, hoe bereiden we onze studenten goed voor op de maatschappij en het veranderende werkveld, met welke partners ‘speel je het spel’ en hoe gaan alle betrokkenen dan leren: studenten, docenten, werkende professionals, burgers en onderzoekers?</a:t>
            </a:r>
            <a:br>
              <a:rPr lang="nl-NL" sz="1200" b="0" i="0" u="none" strike="noStrike" kern="1200" dirty="0">
                <a:solidFill>
                  <a:schemeClr val="tx1"/>
                </a:solidFill>
                <a:effectLst/>
                <a:latin typeface="+mn-lt"/>
                <a:ea typeface="+mn-ea"/>
                <a:cs typeface="+mn-cs"/>
              </a:rPr>
            </a:br>
            <a:endParaRPr lang="nl-NL" sz="1200" b="0" i="0" u="none" strike="noStrike" kern="1200" dirty="0">
              <a:solidFill>
                <a:schemeClr val="tx1"/>
              </a:solidFill>
              <a:effectLst/>
              <a:latin typeface="+mn-lt"/>
              <a:ea typeface="+mn-ea"/>
              <a:cs typeface="+mn-cs"/>
            </a:endParaRPr>
          </a:p>
          <a:p>
            <a:r>
              <a:rPr lang="nl-NL" sz="1200" b="0" i="0" u="none" strike="noStrike" kern="1200" dirty="0">
                <a:solidFill>
                  <a:schemeClr val="tx1"/>
                </a:solidFill>
                <a:effectLst/>
                <a:latin typeface="+mn-lt"/>
                <a:ea typeface="+mn-ea"/>
                <a:cs typeface="+mn-cs"/>
              </a:rPr>
              <a:t>Op de grens van school en samenleving ontwerpen we hybride leeromgevingen, die zich als een olievlek verspreiden. Langzaamaan tekent zich ook een trend af van het opschalen van enkelvoudige hybride leeromgevingen naar een hybride lerend netwerk, waarin leeromgevingen met elkaar verbonden zijn.</a:t>
            </a:r>
          </a:p>
          <a:p>
            <a:r>
              <a:rPr lang="nl-NL" dirty="0"/>
              <a:t>Op deze dag openen we de deuren van het onderwijs en ontwikkelen we samen nieuwe omgevingen op de grens van school en werk.</a:t>
            </a:r>
          </a:p>
          <a:p>
            <a:r>
              <a:rPr lang="nl-NL" dirty="0"/>
              <a:t>Wat kunnen we van elkaar leren? Hoe pakken we dit aan en waar lopen we tegenaan?</a:t>
            </a:r>
          </a:p>
          <a:p>
            <a:r>
              <a:rPr lang="nl-NL" dirty="0"/>
              <a:t>Door samen in dialoog te gaan over het organiseren van leren en het organiseren van een netwerk gaan we van en met elkaar leren door te doen.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E68A18D-5A9F-F049-9112-70B55DDC7500}" type="slidenum">
              <a:rPr lang="nl-NL" smtClean="0"/>
              <a:t>3</a:t>
            </a:fld>
            <a:endParaRPr lang="nl-NL"/>
          </a:p>
        </p:txBody>
      </p:sp>
    </p:spTree>
    <p:extLst>
      <p:ext uri="{BB962C8B-B14F-4D97-AF65-F5344CB8AC3E}">
        <p14:creationId xmlns:p14="http://schemas.microsoft.com/office/powerpoint/2010/main" val="1526730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Overal in het onderwijs zien we momenteel de vraag hoe om te gaan met maatschappelijke (vaak complexe) vraagstukken in de samenleving, denk bijvoorbeeld aan de energietransitie, gezond leven, smart industrie, smart technologie.</a:t>
            </a:r>
          </a:p>
          <a:p>
            <a:r>
              <a:rPr lang="nl-NL" sz="1200" b="0" i="0" u="none" strike="noStrike" kern="1200" dirty="0">
                <a:solidFill>
                  <a:schemeClr val="tx1"/>
                </a:solidFill>
                <a:effectLst/>
                <a:latin typeface="+mn-lt"/>
                <a:ea typeface="+mn-ea"/>
                <a:cs typeface="+mn-cs"/>
              </a:rPr>
              <a:t>Hoe flexibel moeten onze kaders zijn, hoe bereiden we onze studenten goed voor op de maatschappij en het veranderende werkveld, met welke partners ‘speel je het spel’ en hoe gaan alle betrokkenen dan leren: studenten, docenten, werkende professionals, burgers en onderzoekers?</a:t>
            </a:r>
            <a:br>
              <a:rPr lang="nl-NL" sz="1200" b="0" i="0" u="none" strike="noStrike" kern="1200" dirty="0">
                <a:solidFill>
                  <a:schemeClr val="tx1"/>
                </a:solidFill>
                <a:effectLst/>
                <a:latin typeface="+mn-lt"/>
                <a:ea typeface="+mn-ea"/>
                <a:cs typeface="+mn-cs"/>
              </a:rPr>
            </a:br>
            <a:endParaRPr lang="nl-NL" sz="1200" b="0" i="0" u="none" strike="noStrike" kern="1200" dirty="0">
              <a:solidFill>
                <a:schemeClr val="tx1"/>
              </a:solidFill>
              <a:effectLst/>
              <a:latin typeface="+mn-lt"/>
              <a:ea typeface="+mn-ea"/>
              <a:cs typeface="+mn-cs"/>
            </a:endParaRPr>
          </a:p>
          <a:p>
            <a:r>
              <a:rPr lang="nl-NL" sz="1200" b="0" i="0" u="none" strike="noStrike" kern="1200" dirty="0">
                <a:solidFill>
                  <a:schemeClr val="tx1"/>
                </a:solidFill>
                <a:effectLst/>
                <a:latin typeface="+mn-lt"/>
                <a:ea typeface="+mn-ea"/>
                <a:cs typeface="+mn-cs"/>
              </a:rPr>
              <a:t>Op de grens van school en samenleving ontwerpen we hybride leeromgevingen, die zich als een olievlek verspreiden. Langzaamaan tekent zich ook een trend af van het opschalen van enkelvoudige hybride leeromgevingen naar een hybride lerend netwerk, waarin leeromgevingen met elkaar verbonden zijn.</a:t>
            </a:r>
          </a:p>
          <a:p>
            <a:r>
              <a:rPr lang="nl-NL" dirty="0"/>
              <a:t>Op deze dag openen we de deuren van het onderwijs en ontwikkelen we samen nieuwe omgevingen op de grens van school en werk.</a:t>
            </a:r>
          </a:p>
          <a:p>
            <a:r>
              <a:rPr lang="nl-NL" dirty="0"/>
              <a:t>Wat kunnen we van elkaar leren? Hoe pakken we dit aan en waar lopen we tegenaan?</a:t>
            </a:r>
          </a:p>
          <a:p>
            <a:r>
              <a:rPr lang="nl-NL" dirty="0"/>
              <a:t>Door samen in dialoog te gaan over het organiseren van leren en het organiseren van een netwerk gaan we van en met elkaar leren door te doen.</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8A18D-5A9F-F049-9112-70B55DDC750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44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Overal in het onderwijs zien we momenteel de vraag hoe om te gaan met maatschappelijke (vaak complexe) vraagstukken in de samenleving, denk bijvoorbeeld aan de energietransitie, gezond leven, smart industrie, smart technologie.</a:t>
            </a:r>
          </a:p>
          <a:p>
            <a:r>
              <a:rPr lang="nl-NL" sz="1200" b="0" i="0" u="none" strike="noStrike" kern="1200" dirty="0">
                <a:solidFill>
                  <a:schemeClr val="tx1"/>
                </a:solidFill>
                <a:effectLst/>
                <a:latin typeface="+mn-lt"/>
                <a:ea typeface="+mn-ea"/>
                <a:cs typeface="+mn-cs"/>
              </a:rPr>
              <a:t>Hoe flexibel moeten onze kaders zijn, hoe bereiden we onze studenten goed voor op de maatschappij en het veranderende werkveld, met welke partners ‘speel je het spel’ en hoe gaan alle betrokkenen dan leren: studenten, docenten, werkende professionals, burgers en onderzoekers?</a:t>
            </a:r>
            <a:br>
              <a:rPr lang="nl-NL" sz="1200" b="0" i="0" u="none" strike="noStrike" kern="1200" dirty="0">
                <a:solidFill>
                  <a:schemeClr val="tx1"/>
                </a:solidFill>
                <a:effectLst/>
                <a:latin typeface="+mn-lt"/>
                <a:ea typeface="+mn-ea"/>
                <a:cs typeface="+mn-cs"/>
              </a:rPr>
            </a:br>
            <a:endParaRPr lang="nl-NL" sz="1200" b="0" i="0" u="none" strike="noStrike" kern="1200" dirty="0">
              <a:solidFill>
                <a:schemeClr val="tx1"/>
              </a:solidFill>
              <a:effectLst/>
              <a:latin typeface="+mn-lt"/>
              <a:ea typeface="+mn-ea"/>
              <a:cs typeface="+mn-cs"/>
            </a:endParaRPr>
          </a:p>
          <a:p>
            <a:r>
              <a:rPr lang="nl-NL" sz="1200" b="0" i="0" u="none" strike="noStrike" kern="1200" dirty="0">
                <a:solidFill>
                  <a:schemeClr val="tx1"/>
                </a:solidFill>
                <a:effectLst/>
                <a:latin typeface="+mn-lt"/>
                <a:ea typeface="+mn-ea"/>
                <a:cs typeface="+mn-cs"/>
              </a:rPr>
              <a:t>Op de grens van school en samenleving ontwerpen we hybride leeromgevingen, die zich als een olievlek verspreiden. Langzaamaan tekent zich ook een trend af van het opschalen van enkelvoudige hybride leeromgevingen naar een hybride lerend netwerk, waarin leeromgevingen met elkaar verbonden zijn.</a:t>
            </a:r>
          </a:p>
          <a:p>
            <a:r>
              <a:rPr lang="nl-NL" dirty="0"/>
              <a:t>Op deze dag openen we de deuren van het onderwijs en ontwikkelen we samen nieuwe omgevingen op de grens van school en werk.</a:t>
            </a:r>
          </a:p>
          <a:p>
            <a:r>
              <a:rPr lang="nl-NL" dirty="0"/>
              <a:t>Wat kunnen we van elkaar leren? Hoe pakken we dit aan en waar lopen we tegenaan?</a:t>
            </a:r>
          </a:p>
          <a:p>
            <a:r>
              <a:rPr lang="nl-NL" dirty="0"/>
              <a:t>Door samen in dialoog te gaan over het organiseren van leren en het organiseren van een netwerk gaan we van en met elkaar leren door te doen.</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8A18D-5A9F-F049-9112-70B55DDC750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395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a:t>
            </a:r>
            <a:r>
              <a:rPr lang="nl-NL" dirty="0" err="1"/>
              <a:t>energietransitiehuis</a:t>
            </a:r>
            <a:r>
              <a:rPr lang="nl-NL" dirty="0"/>
              <a:t> staat in de hal van het Techniek Innovatie Huis. In dit houten demo-huis zullen de nieuwe technieken met betrekking tot verduurzaming van woningen worden toegepast. Denk bijvoorbeeld aan een warmtepomp, zonneboiler of zonnepanelen. Het ‘Huis van de toekomst’ wordt ook gebruikt als praktijkruimte voor de verschillende opleidingen, projecten en studies die te maken hebben met de Energietransitie in Den Haag. Het project Kennis- en Praktijkcentrum Energietransitie gaat hiermee aan de slag. </a:t>
            </a:r>
          </a:p>
          <a:p>
            <a:endParaRPr lang="nl-NL" dirty="0"/>
          </a:p>
        </p:txBody>
      </p:sp>
      <p:sp>
        <p:nvSpPr>
          <p:cNvPr id="4" name="Tijdelijke aanduiding voor dianummer 3"/>
          <p:cNvSpPr>
            <a:spLocks noGrp="1"/>
          </p:cNvSpPr>
          <p:nvPr>
            <p:ph type="sldNum" sz="quarter" idx="5"/>
          </p:nvPr>
        </p:nvSpPr>
        <p:spPr/>
        <p:txBody>
          <a:bodyPr/>
          <a:lstStyle/>
          <a:p>
            <a:fld id="{8E68A18D-5A9F-F049-9112-70B55DDC7500}" type="slidenum">
              <a:rPr lang="nl-NL" smtClean="0"/>
              <a:t>22</a:t>
            </a:fld>
            <a:endParaRPr lang="nl-NL"/>
          </a:p>
        </p:txBody>
      </p:sp>
    </p:spTree>
    <p:extLst>
      <p:ext uri="{BB962C8B-B14F-4D97-AF65-F5344CB8AC3E}">
        <p14:creationId xmlns:p14="http://schemas.microsoft.com/office/powerpoint/2010/main" val="285737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8A18D-5A9F-F049-9112-70B55DDC7500}" type="slidenum">
              <a:rPr lang="nl-NL" smtClean="0"/>
              <a:t>24</a:t>
            </a:fld>
            <a:endParaRPr lang="nl-NL"/>
          </a:p>
        </p:txBody>
      </p:sp>
    </p:spTree>
    <p:extLst>
      <p:ext uri="{BB962C8B-B14F-4D97-AF65-F5344CB8AC3E}">
        <p14:creationId xmlns:p14="http://schemas.microsoft.com/office/powerpoint/2010/main" val="2222288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8A18D-5A9F-F049-9112-70B55DDC7500}" type="slidenum">
              <a:rPr lang="nl-NL" smtClean="0"/>
              <a:t>30</a:t>
            </a:fld>
            <a:endParaRPr lang="nl-NL"/>
          </a:p>
        </p:txBody>
      </p:sp>
    </p:spTree>
    <p:extLst>
      <p:ext uri="{BB962C8B-B14F-4D97-AF65-F5344CB8AC3E}">
        <p14:creationId xmlns:p14="http://schemas.microsoft.com/office/powerpoint/2010/main" val="2722089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2483F-159F-7B4A-8D0A-585D1100F08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9AE3843-CC3E-D742-B970-96C618A3A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2CAA1AF-0E1A-D549-A619-AFC92DF6E931}"/>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5" name="Tijdelijke aanduiding voor voettekst 4">
            <a:extLst>
              <a:ext uri="{FF2B5EF4-FFF2-40B4-BE49-F238E27FC236}">
                <a16:creationId xmlns:a16="http://schemas.microsoft.com/office/drawing/2014/main" id="{F4B66258-4E78-0C4C-BC10-32ECA1A80BF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C4799A8-F045-304F-8404-E272DF0EEF3D}"/>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415017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7B720F-9E1E-7A49-879D-A84A41A01B5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AC1B7D2-DC46-084F-87ED-35DD7ED9FA2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1649A3E-AE12-4F4A-8DC4-A98CB74E0F34}"/>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5" name="Tijdelijke aanduiding voor voettekst 4">
            <a:extLst>
              <a:ext uri="{FF2B5EF4-FFF2-40B4-BE49-F238E27FC236}">
                <a16:creationId xmlns:a16="http://schemas.microsoft.com/office/drawing/2014/main" id="{9CB4856E-99E0-954D-8CEA-6024D2F79D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3B0AA66-E3C5-514C-97E0-822B185B8DAB}"/>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3889922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53F59CF-74E6-6541-809F-B15F18D34EC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2255029-FF1D-9D48-8460-2411BBC7ECF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A11D7C-B94C-B643-A910-45ED9E424F47}"/>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5" name="Tijdelijke aanduiding voor voettekst 4">
            <a:extLst>
              <a:ext uri="{FF2B5EF4-FFF2-40B4-BE49-F238E27FC236}">
                <a16:creationId xmlns:a16="http://schemas.microsoft.com/office/drawing/2014/main" id="{3ED0A213-A953-1E43-990C-39B30C93B4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65BA98B-083B-2840-9C91-E73BC2466C22}"/>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713218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3D310-3786-534F-BB17-353AB86618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8F9465C-2886-8D4D-9BC4-1A0AE18ACCD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BBBC358-1209-094F-A20C-AB34AA781258}"/>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5" name="Tijdelijke aanduiding voor voettekst 4">
            <a:extLst>
              <a:ext uri="{FF2B5EF4-FFF2-40B4-BE49-F238E27FC236}">
                <a16:creationId xmlns:a16="http://schemas.microsoft.com/office/drawing/2014/main" id="{B6E248A1-3A3E-1745-A04C-2AB644770B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AA31026-85EB-2848-AA08-F0DCE62EE5AB}"/>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81234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85EC8C-991E-8345-AC2D-32BD931402F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C2B4C6A-79F0-AA47-A01B-515843B774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D8577E1-6035-294A-A29A-50EF254156EE}"/>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5" name="Tijdelijke aanduiding voor voettekst 4">
            <a:extLst>
              <a:ext uri="{FF2B5EF4-FFF2-40B4-BE49-F238E27FC236}">
                <a16:creationId xmlns:a16="http://schemas.microsoft.com/office/drawing/2014/main" id="{1BE75C1D-37D5-584D-A786-CA08F44FB77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D43CF4-CA1D-5744-9725-ADEF8241628A}"/>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115324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2F882-1475-524D-8A04-D609E7CF1BA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066221B-ACA0-DA4E-870F-26A2F4B81FB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2C2A103-2BFA-7545-8121-FEB3CC1955C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7213AE4-05B7-244C-91B9-4048B9F20350}"/>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6" name="Tijdelijke aanduiding voor voettekst 5">
            <a:extLst>
              <a:ext uri="{FF2B5EF4-FFF2-40B4-BE49-F238E27FC236}">
                <a16:creationId xmlns:a16="http://schemas.microsoft.com/office/drawing/2014/main" id="{95CC7EC1-44E3-C34D-B28D-DD490300FE8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11771A3-E6C0-CF48-B814-E1CC28891C72}"/>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1102830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C93C7-4D5B-404B-A1D9-0E7EF7155FB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34C655A-6953-F246-970E-E77C4C263E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AEE913A-9988-4740-87C3-A97ED35A848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FF5C7AF-A39B-CD46-B332-9FD7B311F9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EFB6BAB-59DC-6743-8F3E-B95D29A2934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3923F82-8582-8849-9B06-F01F17A5E8CF}"/>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8" name="Tijdelijke aanduiding voor voettekst 7">
            <a:extLst>
              <a:ext uri="{FF2B5EF4-FFF2-40B4-BE49-F238E27FC236}">
                <a16:creationId xmlns:a16="http://schemas.microsoft.com/office/drawing/2014/main" id="{DF57C8E9-0E06-8345-943B-B3E1BB08C06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D143B24-99C7-ED4A-B5FC-E4B0B4302898}"/>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222077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3F4FB-2DE3-7240-98D0-CDE699277AB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7CBA7F8-10ED-AE43-831F-83CB3326F3B3}"/>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4" name="Tijdelijke aanduiding voor voettekst 3">
            <a:extLst>
              <a:ext uri="{FF2B5EF4-FFF2-40B4-BE49-F238E27FC236}">
                <a16:creationId xmlns:a16="http://schemas.microsoft.com/office/drawing/2014/main" id="{18953DA0-DE4D-E843-B779-8BF9D23D5E1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289BD0B-0A53-6F4E-9E14-26ACB7C6C47F}"/>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2240883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141F864-D168-6B48-9B50-44472BBA2E2E}"/>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3" name="Tijdelijke aanduiding voor voettekst 2">
            <a:extLst>
              <a:ext uri="{FF2B5EF4-FFF2-40B4-BE49-F238E27FC236}">
                <a16:creationId xmlns:a16="http://schemas.microsoft.com/office/drawing/2014/main" id="{1EEC0DC5-415B-1D46-9FC5-A3B4D60E442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F05CBA5-D07A-4E48-B4F2-86AFE7D69D9F}"/>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49033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D06975-91CC-C64F-842B-2F849715CAE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E05EE42-A7F5-9942-8FA4-C594C2E91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0EE633B-F742-A146-BED2-3D1CF7F47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7D0A341-E465-664F-B7EC-69BC5A7E3FD7}"/>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6" name="Tijdelijke aanduiding voor voettekst 5">
            <a:extLst>
              <a:ext uri="{FF2B5EF4-FFF2-40B4-BE49-F238E27FC236}">
                <a16:creationId xmlns:a16="http://schemas.microsoft.com/office/drawing/2014/main" id="{644C2652-5FBA-8D4E-81D0-9DDB3EDF4D5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9209755-81CD-F948-B7B3-90766500AD3F}"/>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2511891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367F6-9E7B-4E45-9373-DDB91711BE8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9D3A907-8601-F54C-B5CE-5283E53601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BECEEE2-D9F5-C24E-89B5-7DDAFE31E5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E4885B8-3AE1-A849-B97A-963C8844A0BB}"/>
              </a:ext>
            </a:extLst>
          </p:cNvPr>
          <p:cNvSpPr>
            <a:spLocks noGrp="1"/>
          </p:cNvSpPr>
          <p:nvPr>
            <p:ph type="dt" sz="half" idx="10"/>
          </p:nvPr>
        </p:nvSpPr>
        <p:spPr/>
        <p:txBody>
          <a:bodyPr/>
          <a:lstStyle/>
          <a:p>
            <a:fld id="{48B47606-03ED-A447-A77D-CFF9E591D641}" type="datetimeFigureOut">
              <a:rPr lang="nl-NL" smtClean="0"/>
              <a:t>7-4-2020</a:t>
            </a:fld>
            <a:endParaRPr lang="nl-NL"/>
          </a:p>
        </p:txBody>
      </p:sp>
      <p:sp>
        <p:nvSpPr>
          <p:cNvPr id="6" name="Tijdelijke aanduiding voor voettekst 5">
            <a:extLst>
              <a:ext uri="{FF2B5EF4-FFF2-40B4-BE49-F238E27FC236}">
                <a16:creationId xmlns:a16="http://schemas.microsoft.com/office/drawing/2014/main" id="{BE68152E-B261-6C4F-A333-BB13B17B0F8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FE233B9-5881-594B-8FC0-E5EDC88B2B33}"/>
              </a:ext>
            </a:extLst>
          </p:cNvPr>
          <p:cNvSpPr>
            <a:spLocks noGrp="1"/>
          </p:cNvSpPr>
          <p:nvPr>
            <p:ph type="sldNum" sz="quarter" idx="12"/>
          </p:nvPr>
        </p:nvSpPr>
        <p:spPr/>
        <p:txBody>
          <a:bodyPr/>
          <a:lstStyle/>
          <a:p>
            <a:fld id="{1578E30B-5BE7-5C49-95CB-F301AC4F8EF4}" type="slidenum">
              <a:rPr lang="nl-NL" smtClean="0"/>
              <a:t>‹nr.›</a:t>
            </a:fld>
            <a:endParaRPr lang="nl-NL"/>
          </a:p>
        </p:txBody>
      </p:sp>
    </p:spTree>
    <p:extLst>
      <p:ext uri="{BB962C8B-B14F-4D97-AF65-F5344CB8AC3E}">
        <p14:creationId xmlns:p14="http://schemas.microsoft.com/office/powerpoint/2010/main" val="3431223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56DBE33-1B19-6E43-B335-0C22C5B89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F42BA63-9B16-A647-B131-39CEC1687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0D27730-4B75-CF4B-AD9F-918698859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47606-03ED-A447-A77D-CFF9E591D641}" type="datetimeFigureOut">
              <a:rPr lang="nl-NL" smtClean="0"/>
              <a:t>7-4-2020</a:t>
            </a:fld>
            <a:endParaRPr lang="nl-NL"/>
          </a:p>
        </p:txBody>
      </p:sp>
      <p:sp>
        <p:nvSpPr>
          <p:cNvPr id="5" name="Tijdelijke aanduiding voor voettekst 4">
            <a:extLst>
              <a:ext uri="{FF2B5EF4-FFF2-40B4-BE49-F238E27FC236}">
                <a16:creationId xmlns:a16="http://schemas.microsoft.com/office/drawing/2014/main" id="{70D51312-B485-514B-AB52-4F1BEAFEB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9425182-21E9-EF4D-ADD4-536FE98BA8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78E30B-5BE7-5C49-95CB-F301AC4F8EF4}" type="slidenum">
              <a:rPr lang="nl-NL" smtClean="0"/>
              <a:t>‹nr.›</a:t>
            </a:fld>
            <a:endParaRPr lang="nl-NL"/>
          </a:p>
        </p:txBody>
      </p:sp>
    </p:spTree>
    <p:extLst>
      <p:ext uri="{BB962C8B-B14F-4D97-AF65-F5344CB8AC3E}">
        <p14:creationId xmlns:p14="http://schemas.microsoft.com/office/powerpoint/2010/main" val="719346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46250FF-7000-1C4E-B671-941FF2D20BAC}"/>
              </a:ext>
            </a:extLst>
          </p:cNvPr>
          <p:cNvSpPr>
            <a:spLocks noGrp="1"/>
          </p:cNvSpPr>
          <p:nvPr>
            <p:ph type="ctrTitle"/>
          </p:nvPr>
        </p:nvSpPr>
        <p:spPr>
          <a:xfrm>
            <a:off x="718686" y="5091762"/>
            <a:ext cx="7484787" cy="1264588"/>
          </a:xfrm>
        </p:spPr>
        <p:txBody>
          <a:bodyPr anchor="ctr">
            <a:normAutofit fontScale="90000"/>
          </a:bodyPr>
          <a:lstStyle/>
          <a:p>
            <a:pPr algn="r"/>
            <a:r>
              <a:rPr lang="nl-NL" sz="4800" dirty="0">
                <a:solidFill>
                  <a:srgbClr val="FFFFFF"/>
                </a:solidFill>
              </a:rPr>
              <a:t>Buitenschools leren vormgeven</a:t>
            </a:r>
          </a:p>
        </p:txBody>
      </p:sp>
      <p:sp>
        <p:nvSpPr>
          <p:cNvPr id="3" name="Ondertitel 2">
            <a:extLst>
              <a:ext uri="{FF2B5EF4-FFF2-40B4-BE49-F238E27FC236}">
                <a16:creationId xmlns:a16="http://schemas.microsoft.com/office/drawing/2014/main" id="{CAB17555-E247-164A-A897-73ED7708F298}"/>
              </a:ext>
            </a:extLst>
          </p:cNvPr>
          <p:cNvSpPr>
            <a:spLocks noGrp="1"/>
          </p:cNvSpPr>
          <p:nvPr>
            <p:ph type="subTitle" idx="1"/>
          </p:nvPr>
        </p:nvSpPr>
        <p:spPr>
          <a:xfrm>
            <a:off x="8602119" y="5091763"/>
            <a:ext cx="2871195" cy="1264587"/>
          </a:xfrm>
        </p:spPr>
        <p:txBody>
          <a:bodyPr anchor="ctr">
            <a:normAutofit/>
          </a:bodyPr>
          <a:lstStyle/>
          <a:p>
            <a:pPr algn="l"/>
            <a:r>
              <a:rPr lang="nl-NL" sz="1700" dirty="0">
                <a:solidFill>
                  <a:srgbClr val="FFC000"/>
                </a:solidFill>
              </a:rPr>
              <a:t>Levensecht leren met continu verbinding naar leerproces</a:t>
            </a:r>
          </a:p>
        </p:txBody>
      </p:sp>
      <p:pic>
        <p:nvPicPr>
          <p:cNvPr id="5" name="Afbeelding 4" descr="Afbeeldingsresultaat voor logo vakcollege">
            <a:extLst>
              <a:ext uri="{FF2B5EF4-FFF2-40B4-BE49-F238E27FC236}">
                <a16:creationId xmlns:a16="http://schemas.microsoft.com/office/drawing/2014/main" id="{624EF387-3C2C-FB43-94EC-0D3F35507593}"/>
              </a:ext>
            </a:extLst>
          </p:cNvPr>
          <p:cNvPicPr/>
          <p:nvPr/>
        </p:nvPicPr>
        <p:blipFill rotWithShape="1">
          <a:blip r:embed="rId2">
            <a:extLst>
              <a:ext uri="{28A0092B-C50C-407E-A947-70E740481C1C}">
                <a14:useLocalDpi xmlns:a14="http://schemas.microsoft.com/office/drawing/2010/main" val="0"/>
              </a:ext>
            </a:extLst>
          </a:blip>
          <a:srcRect r="10064" b="1"/>
          <a:stretch/>
        </p:blipFill>
        <p:spPr bwMode="auto">
          <a:xfrm>
            <a:off x="0" y="21539"/>
            <a:ext cx="7224991" cy="2536726"/>
          </a:xfrm>
          <a:prstGeom prst="rect">
            <a:avLst/>
          </a:prstGeom>
          <a:noFill/>
        </p:spPr>
      </p:pic>
      <p:cxnSp>
        <p:nvCxnSpPr>
          <p:cNvPr id="14" name="Straight Connector 13">
            <a:extLst>
              <a:ext uri="{FF2B5EF4-FFF2-40B4-BE49-F238E27FC236}">
                <a16:creationId xmlns:a16="http://schemas.microsoft.com/office/drawing/2014/main"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Rechthoek 5">
            <a:extLst>
              <a:ext uri="{FF2B5EF4-FFF2-40B4-BE49-F238E27FC236}">
                <a16:creationId xmlns:a16="http://schemas.microsoft.com/office/drawing/2014/main" id="{6E922EFC-5206-784C-8B2A-5A3B577C4852}"/>
              </a:ext>
            </a:extLst>
          </p:cNvPr>
          <p:cNvSpPr/>
          <p:nvPr/>
        </p:nvSpPr>
        <p:spPr>
          <a:xfrm>
            <a:off x="4183819" y="4522708"/>
            <a:ext cx="1332416" cy="369332"/>
          </a:xfrm>
          <a:prstGeom prst="rect">
            <a:avLst/>
          </a:prstGeom>
        </p:spPr>
        <p:txBody>
          <a:bodyPr wrap="none">
            <a:spAutoFit/>
          </a:bodyPr>
          <a:lstStyle/>
          <a:p>
            <a:pPr>
              <a:spcAft>
                <a:spcPts val="600"/>
              </a:spcAft>
            </a:pPr>
            <a:r>
              <a:rPr lang="nl-NL"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THINK IT  |  </a:t>
            </a:r>
            <a:endParaRPr lang="nl-NL"/>
          </a:p>
        </p:txBody>
      </p:sp>
      <p:sp>
        <p:nvSpPr>
          <p:cNvPr id="7" name="Rechthoek 6">
            <a:extLst>
              <a:ext uri="{FF2B5EF4-FFF2-40B4-BE49-F238E27FC236}">
                <a16:creationId xmlns:a16="http://schemas.microsoft.com/office/drawing/2014/main" id="{AEC35403-B1DE-FF40-A504-AA26D71C3DEE}"/>
              </a:ext>
            </a:extLst>
          </p:cNvPr>
          <p:cNvSpPr/>
          <p:nvPr/>
        </p:nvSpPr>
        <p:spPr>
          <a:xfrm>
            <a:off x="5307316" y="4522708"/>
            <a:ext cx="2397772" cy="723275"/>
          </a:xfrm>
          <a:prstGeom prst="rect">
            <a:avLst/>
          </a:prstGeom>
        </p:spPr>
        <p:txBody>
          <a:bodyPr wrap="none">
            <a:spAutoFit/>
          </a:bodyPr>
          <a:lstStyle/>
          <a:p>
            <a:pPr>
              <a:spcAft>
                <a:spcPts val="600"/>
              </a:spcAft>
            </a:pPr>
            <a:r>
              <a:rPr lang="nl-NL" b="1" dirty="0">
                <a:solidFill>
                  <a:srgbClr val="FF49C3"/>
                </a:solidFill>
                <a:latin typeface="Calibri" panose="020F0502020204030204" pitchFamily="34" charset="0"/>
                <a:ea typeface="Times New Roman" panose="02020603050405020304" pitchFamily="18" charset="0"/>
                <a:cs typeface="Times New Roman" panose="02020603050405020304" pitchFamily="18" charset="0"/>
              </a:rPr>
              <a:t>DESIGN IT | </a:t>
            </a:r>
            <a:r>
              <a:rPr lang="nl-NL" b="1" dirty="0">
                <a:solidFill>
                  <a:srgbClr val="FF9300"/>
                </a:solidFill>
              </a:rPr>
              <a:t>CREATE IT|</a:t>
            </a:r>
          </a:p>
          <a:p>
            <a:pPr>
              <a:spcAft>
                <a:spcPts val="600"/>
              </a:spcAft>
            </a:pPr>
            <a:r>
              <a:rPr lang="nl-NL" b="1" dirty="0">
                <a:solidFill>
                  <a:schemeClr val="bg1"/>
                </a:solidFill>
                <a:effectLst/>
              </a:rPr>
              <a:t>4 </a:t>
            </a:r>
            <a:r>
              <a:rPr lang="nl-NL" b="1" dirty="0">
                <a:solidFill>
                  <a:schemeClr val="bg1"/>
                </a:solidFill>
              </a:rPr>
              <a:t>maart 2020</a:t>
            </a:r>
            <a:r>
              <a:rPr lang="nl-NL" dirty="0">
                <a:solidFill>
                  <a:schemeClr val="bg1"/>
                </a:solidFill>
                <a:effectLst/>
              </a:rPr>
              <a:t> </a:t>
            </a:r>
            <a:endParaRPr lang="nl-NL" dirty="0">
              <a:solidFill>
                <a:schemeClr val="bg1"/>
              </a:solidFill>
            </a:endParaRPr>
          </a:p>
        </p:txBody>
      </p:sp>
      <p:sp>
        <p:nvSpPr>
          <p:cNvPr id="9" name="Rechthoek 8" descr="Quotes">
            <a:extLst>
              <a:ext uri="{FF2B5EF4-FFF2-40B4-BE49-F238E27FC236}">
                <a16:creationId xmlns:a16="http://schemas.microsoft.com/office/drawing/2014/main" id="{D8643CC1-2825-614C-8C62-FA2F0798A00B}"/>
              </a:ext>
            </a:extLst>
          </p:cNvPr>
          <p:cNvSpPr/>
          <p:nvPr/>
        </p:nvSpPr>
        <p:spPr>
          <a:xfrm>
            <a:off x="399393" y="5369210"/>
            <a:ext cx="840828" cy="80929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Tree>
    <p:extLst>
      <p:ext uri="{BB962C8B-B14F-4D97-AF65-F5344CB8AC3E}">
        <p14:creationId xmlns:p14="http://schemas.microsoft.com/office/powerpoint/2010/main" val="415803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9CF8617-B64F-5744-A3FF-012BC63F55C4}"/>
              </a:ext>
            </a:extLst>
          </p:cNvPr>
          <p:cNvSpPr>
            <a:spLocks noGrp="1"/>
          </p:cNvSpPr>
          <p:nvPr>
            <p:ph idx="1"/>
          </p:nvPr>
        </p:nvSpPr>
        <p:spPr>
          <a:xfrm>
            <a:off x="4976031" y="963877"/>
            <a:ext cx="7106378" cy="4930246"/>
          </a:xfrm>
        </p:spPr>
        <p:txBody>
          <a:bodyPr anchor="ctr">
            <a:normAutofit/>
          </a:bodyPr>
          <a:lstStyle/>
          <a:p>
            <a:pPr marL="0" indent="0">
              <a:buNone/>
            </a:pPr>
            <a:endParaRPr lang="nl-NL" sz="2400" b="1" dirty="0"/>
          </a:p>
          <a:p>
            <a:pPr marL="0" indent="0">
              <a:buNone/>
            </a:pPr>
            <a:endParaRPr lang="nl-NL" sz="2400" b="1" dirty="0"/>
          </a:p>
          <a:p>
            <a:pPr marL="0" indent="0">
              <a:buNone/>
            </a:pPr>
            <a:endParaRPr lang="nl-NL" sz="2400" b="1" dirty="0"/>
          </a:p>
          <a:p>
            <a:pPr marL="0" indent="0">
              <a:buNone/>
            </a:pPr>
            <a:r>
              <a:rPr lang="nl-NL" b="1" dirty="0">
                <a:solidFill>
                  <a:schemeClr val="bg1"/>
                </a:solidFill>
              </a:rPr>
              <a:t>Levensechte opdrachten vormgeven | Format levensechte opdracht</a:t>
            </a:r>
            <a:endParaRPr lang="nl-NL" sz="2400" dirty="0">
              <a:solidFill>
                <a:schemeClr val="bg1"/>
              </a:solidFill>
            </a:endParaRPr>
          </a:p>
        </p:txBody>
      </p:sp>
      <p:sp>
        <p:nvSpPr>
          <p:cNvPr id="4" name="Rechthoek 3" descr="Questions">
            <a:extLst>
              <a:ext uri="{FF2B5EF4-FFF2-40B4-BE49-F238E27FC236}">
                <a16:creationId xmlns:a16="http://schemas.microsoft.com/office/drawing/2014/main" id="{A9306C76-3372-7142-8591-F365A385DADC}"/>
              </a:ext>
            </a:extLst>
          </p:cNvPr>
          <p:cNvSpPr/>
          <p:nvPr/>
        </p:nvSpPr>
        <p:spPr>
          <a:xfrm>
            <a:off x="3882208" y="3429000"/>
            <a:ext cx="1093823" cy="101762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Tree>
    <p:extLst>
      <p:ext uri="{BB962C8B-B14F-4D97-AF65-F5344CB8AC3E}">
        <p14:creationId xmlns:p14="http://schemas.microsoft.com/office/powerpoint/2010/main" val="718467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97C60-BC9D-CC4A-A806-BEA7AF719E5E}"/>
              </a:ext>
            </a:extLst>
          </p:cNvPr>
          <p:cNvSpPr>
            <a:spLocks noGrp="1"/>
          </p:cNvSpPr>
          <p:nvPr>
            <p:ph type="title"/>
          </p:nvPr>
        </p:nvSpPr>
        <p:spPr>
          <a:xfrm>
            <a:off x="838200" y="365125"/>
            <a:ext cx="10515600" cy="1325563"/>
          </a:xfrm>
        </p:spPr>
        <p:txBody>
          <a:bodyPr>
            <a:normAutofit/>
          </a:bodyPr>
          <a:lstStyle/>
          <a:p>
            <a:pPr algn="ctr"/>
            <a:r>
              <a:rPr lang="nl-NL" dirty="0"/>
              <a:t>Levensechte opdrachten</a:t>
            </a:r>
            <a:endParaRPr lang="nl-NL"/>
          </a:p>
        </p:txBody>
      </p:sp>
      <p:graphicFrame>
        <p:nvGraphicFramePr>
          <p:cNvPr id="5" name="Tijdelijke aanduiding voor inhoud 2">
            <a:extLst>
              <a:ext uri="{FF2B5EF4-FFF2-40B4-BE49-F238E27FC236}">
                <a16:creationId xmlns:a16="http://schemas.microsoft.com/office/drawing/2014/main" id="{142B70BF-824D-4326-BB39-F5485EC663A6}"/>
              </a:ext>
            </a:extLst>
          </p:cNvPr>
          <p:cNvGraphicFramePr>
            <a:graphicFrameLocks noGrp="1"/>
          </p:cNvGraphicFramePr>
          <p:nvPr>
            <p:ph idx="1"/>
            <p:extLst>
              <p:ext uri="{D42A27DB-BD31-4B8C-83A1-F6EECF244321}">
                <p14:modId xmlns:p14="http://schemas.microsoft.com/office/powerpoint/2010/main" val="420250111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8402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C82DE-ACA8-914C-BBDE-FEF83319DFC8}"/>
              </a:ext>
            </a:extLst>
          </p:cNvPr>
          <p:cNvSpPr>
            <a:spLocks noGrp="1"/>
          </p:cNvSpPr>
          <p:nvPr>
            <p:ph type="title"/>
          </p:nvPr>
        </p:nvSpPr>
        <p:spPr>
          <a:xfrm>
            <a:off x="838200" y="365125"/>
            <a:ext cx="10515600" cy="1325563"/>
          </a:xfrm>
        </p:spPr>
        <p:txBody>
          <a:bodyPr>
            <a:normAutofit/>
          </a:bodyPr>
          <a:lstStyle/>
          <a:p>
            <a:pPr algn="ctr"/>
            <a:r>
              <a:rPr lang="nl-NL"/>
              <a:t>Ruggengraat van de hybride route</a:t>
            </a:r>
          </a:p>
        </p:txBody>
      </p:sp>
      <p:graphicFrame>
        <p:nvGraphicFramePr>
          <p:cNvPr id="16" name="Tijdelijke aanduiding voor inhoud 2">
            <a:extLst>
              <a:ext uri="{FF2B5EF4-FFF2-40B4-BE49-F238E27FC236}">
                <a16:creationId xmlns:a16="http://schemas.microsoft.com/office/drawing/2014/main" id="{6EED9408-8BDA-49ED-9F0D-828E4DDF1FCF}"/>
              </a:ext>
            </a:extLst>
          </p:cNvPr>
          <p:cNvGraphicFramePr>
            <a:graphicFrameLocks noGrp="1"/>
          </p:cNvGraphicFramePr>
          <p:nvPr>
            <p:ph idx="1"/>
            <p:extLst>
              <p:ext uri="{D42A27DB-BD31-4B8C-83A1-F6EECF244321}">
                <p14:modId xmlns:p14="http://schemas.microsoft.com/office/powerpoint/2010/main" val="152933933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8128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34A44-A2EF-914A-990B-9ECCA9A3D55C}"/>
              </a:ext>
            </a:extLst>
          </p:cNvPr>
          <p:cNvSpPr>
            <a:spLocks noGrp="1"/>
          </p:cNvSpPr>
          <p:nvPr>
            <p:ph type="title"/>
          </p:nvPr>
        </p:nvSpPr>
        <p:spPr>
          <a:xfrm>
            <a:off x="838200" y="620392"/>
            <a:ext cx="3374136" cy="5504688"/>
          </a:xfrm>
        </p:spPr>
        <p:txBody>
          <a:bodyPr>
            <a:normAutofit/>
          </a:bodyPr>
          <a:lstStyle/>
          <a:p>
            <a:r>
              <a:rPr lang="nl-NL" dirty="0"/>
              <a:t>Inhoud van levensechte opdracht</a:t>
            </a:r>
          </a:p>
        </p:txBody>
      </p:sp>
      <p:graphicFrame>
        <p:nvGraphicFramePr>
          <p:cNvPr id="5" name="Tijdelijke aanduiding voor inhoud 2">
            <a:extLst>
              <a:ext uri="{FF2B5EF4-FFF2-40B4-BE49-F238E27FC236}">
                <a16:creationId xmlns:a16="http://schemas.microsoft.com/office/drawing/2014/main" id="{7083C19F-C55F-4A9D-81C9-C17B0FC79A7A}"/>
              </a:ext>
            </a:extLst>
          </p:cNvPr>
          <p:cNvGraphicFramePr>
            <a:graphicFrameLocks noGrp="1"/>
          </p:cNvGraphicFramePr>
          <p:nvPr>
            <p:ph idx="1"/>
            <p:extLst>
              <p:ext uri="{D42A27DB-BD31-4B8C-83A1-F6EECF244321}">
                <p14:modId xmlns:p14="http://schemas.microsoft.com/office/powerpoint/2010/main" val="345819371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5338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C6429218-5413-A84B-98F3-4C63D28DFE18}"/>
              </a:ext>
            </a:extLst>
          </p:cNvPr>
          <p:cNvPicPr>
            <a:picLocks noGrp="1" noChangeAspect="1"/>
          </p:cNvPicPr>
          <p:nvPr>
            <p:ph idx="1"/>
          </p:nvPr>
        </p:nvPicPr>
        <p:blipFill>
          <a:blip r:embed="rId2">
            <a:grayscl/>
          </a:blip>
          <a:stretch>
            <a:fillRect/>
          </a:stretch>
        </p:blipFill>
        <p:spPr>
          <a:xfrm>
            <a:off x="1606731" y="478722"/>
            <a:ext cx="9614263" cy="6135687"/>
          </a:xfrm>
        </p:spPr>
      </p:pic>
    </p:spTree>
    <p:extLst>
      <p:ext uri="{BB962C8B-B14F-4D97-AF65-F5344CB8AC3E}">
        <p14:creationId xmlns:p14="http://schemas.microsoft.com/office/powerpoint/2010/main" val="1898325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33B68169-0E0A-CA4D-8CFE-6716B8BC9042}"/>
              </a:ext>
            </a:extLst>
          </p:cNvPr>
          <p:cNvPicPr>
            <a:picLocks noGrp="1" noChangeAspect="1"/>
          </p:cNvPicPr>
          <p:nvPr>
            <p:ph idx="1"/>
          </p:nvPr>
        </p:nvPicPr>
        <p:blipFill>
          <a:blip r:embed="rId2">
            <a:grayscl/>
          </a:blip>
          <a:stretch>
            <a:fillRect/>
          </a:stretch>
        </p:blipFill>
        <p:spPr>
          <a:xfrm>
            <a:off x="1815737" y="417377"/>
            <a:ext cx="9366069" cy="6323058"/>
          </a:xfrm>
        </p:spPr>
      </p:pic>
    </p:spTree>
    <p:extLst>
      <p:ext uri="{BB962C8B-B14F-4D97-AF65-F5344CB8AC3E}">
        <p14:creationId xmlns:p14="http://schemas.microsoft.com/office/powerpoint/2010/main" val="3416831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B70D7BDD-5530-634B-A44B-02AF2BEFCF50}"/>
              </a:ext>
            </a:extLst>
          </p:cNvPr>
          <p:cNvPicPr>
            <a:picLocks noGrp="1" noChangeAspect="1"/>
          </p:cNvPicPr>
          <p:nvPr>
            <p:ph idx="1"/>
          </p:nvPr>
        </p:nvPicPr>
        <p:blipFill>
          <a:blip r:embed="rId2">
            <a:grayscl/>
          </a:blip>
          <a:stretch>
            <a:fillRect/>
          </a:stretch>
        </p:blipFill>
        <p:spPr>
          <a:xfrm>
            <a:off x="1881051" y="365125"/>
            <a:ext cx="9470572" cy="6028330"/>
          </a:xfrm>
        </p:spPr>
      </p:pic>
    </p:spTree>
    <p:extLst>
      <p:ext uri="{BB962C8B-B14F-4D97-AF65-F5344CB8AC3E}">
        <p14:creationId xmlns:p14="http://schemas.microsoft.com/office/powerpoint/2010/main" val="1695829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34F1E81E-3186-F141-9CBC-989B9A7FF25F}"/>
              </a:ext>
            </a:extLst>
          </p:cNvPr>
          <p:cNvPicPr>
            <a:picLocks noGrp="1" noChangeAspect="1"/>
          </p:cNvPicPr>
          <p:nvPr>
            <p:ph idx="1"/>
          </p:nvPr>
        </p:nvPicPr>
        <p:blipFill>
          <a:blip r:embed="rId2">
            <a:grayscl/>
          </a:blip>
          <a:stretch>
            <a:fillRect/>
          </a:stretch>
        </p:blipFill>
        <p:spPr>
          <a:xfrm>
            <a:off x="2011681" y="0"/>
            <a:ext cx="9183188" cy="6701246"/>
          </a:xfrm>
        </p:spPr>
      </p:pic>
    </p:spTree>
    <p:extLst>
      <p:ext uri="{BB962C8B-B14F-4D97-AF65-F5344CB8AC3E}">
        <p14:creationId xmlns:p14="http://schemas.microsoft.com/office/powerpoint/2010/main" val="2276995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E8B00485-B732-C541-A437-0D02A505F73F}"/>
              </a:ext>
            </a:extLst>
          </p:cNvPr>
          <p:cNvPicPr>
            <a:picLocks noGrp="1" noChangeAspect="1"/>
          </p:cNvPicPr>
          <p:nvPr>
            <p:ph idx="1"/>
          </p:nvPr>
        </p:nvPicPr>
        <p:blipFill>
          <a:blip r:embed="rId2">
            <a:grayscl/>
          </a:blip>
          <a:stretch>
            <a:fillRect/>
          </a:stretch>
        </p:blipFill>
        <p:spPr>
          <a:xfrm>
            <a:off x="2847703" y="0"/>
            <a:ext cx="6113417" cy="7000812"/>
          </a:xfrm>
        </p:spPr>
      </p:pic>
    </p:spTree>
    <p:extLst>
      <p:ext uri="{BB962C8B-B14F-4D97-AF65-F5344CB8AC3E}">
        <p14:creationId xmlns:p14="http://schemas.microsoft.com/office/powerpoint/2010/main" val="2274938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CFD7668F-B53D-964A-9CDF-BD9CBF15FC51}"/>
              </a:ext>
            </a:extLst>
          </p:cNvPr>
          <p:cNvPicPr>
            <a:picLocks noGrp="1" noChangeAspect="1"/>
          </p:cNvPicPr>
          <p:nvPr>
            <p:ph idx="1"/>
          </p:nvPr>
        </p:nvPicPr>
        <p:blipFill>
          <a:blip r:embed="rId2">
            <a:grayscl/>
          </a:blip>
          <a:stretch>
            <a:fillRect/>
          </a:stretch>
        </p:blipFill>
        <p:spPr>
          <a:xfrm>
            <a:off x="1905000" y="-1"/>
            <a:ext cx="9035618" cy="6270171"/>
          </a:xfrm>
        </p:spPr>
      </p:pic>
    </p:spTree>
    <p:extLst>
      <p:ext uri="{BB962C8B-B14F-4D97-AF65-F5344CB8AC3E}">
        <p14:creationId xmlns:p14="http://schemas.microsoft.com/office/powerpoint/2010/main" val="3652694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3A5B4632-C963-4296-86F0-79AA9EA5A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46387B9-DBB4-1448-9BD5-E45C05C4D0D3}"/>
              </a:ext>
            </a:extLst>
          </p:cNvPr>
          <p:cNvSpPr>
            <a:spLocks noGrp="1"/>
          </p:cNvSpPr>
          <p:nvPr>
            <p:ph type="title"/>
          </p:nvPr>
        </p:nvSpPr>
        <p:spPr>
          <a:xfrm>
            <a:off x="594360" y="637125"/>
            <a:ext cx="3802276" cy="5256371"/>
          </a:xfrm>
        </p:spPr>
        <p:txBody>
          <a:bodyPr>
            <a:normAutofit/>
          </a:bodyPr>
          <a:lstStyle/>
          <a:p>
            <a:r>
              <a:rPr lang="nl-NL" sz="4800">
                <a:solidFill>
                  <a:schemeClr val="bg1"/>
                </a:solidFill>
              </a:rPr>
              <a:t>Inhoud</a:t>
            </a:r>
          </a:p>
        </p:txBody>
      </p:sp>
      <p:graphicFrame>
        <p:nvGraphicFramePr>
          <p:cNvPr id="14" name="Tijdelijke aanduiding voor inhoud 2">
            <a:extLst>
              <a:ext uri="{FF2B5EF4-FFF2-40B4-BE49-F238E27FC236}">
                <a16:creationId xmlns:a16="http://schemas.microsoft.com/office/drawing/2014/main" id="{1D690F77-3DB8-4ECE-991C-FBCC532A0161}"/>
              </a:ext>
            </a:extLst>
          </p:cNvPr>
          <p:cNvGraphicFramePr>
            <a:graphicFrameLocks noGrp="1"/>
          </p:cNvGraphicFramePr>
          <p:nvPr>
            <p:ph idx="1"/>
            <p:extLst>
              <p:ext uri="{D42A27DB-BD31-4B8C-83A1-F6EECF244321}">
                <p14:modId xmlns:p14="http://schemas.microsoft.com/office/powerpoint/2010/main" val="1835519859"/>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8634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A3E8DB8B-718B-0A43-92E1-25E5C29B0F87}"/>
              </a:ext>
            </a:extLst>
          </p:cNvPr>
          <p:cNvPicPr>
            <a:picLocks noGrp="1" noChangeAspect="1"/>
          </p:cNvPicPr>
          <p:nvPr>
            <p:ph idx="1"/>
          </p:nvPr>
        </p:nvPicPr>
        <p:blipFill>
          <a:blip r:embed="rId2">
            <a:grayscl/>
          </a:blip>
          <a:stretch>
            <a:fillRect/>
          </a:stretch>
        </p:blipFill>
        <p:spPr>
          <a:xfrm>
            <a:off x="2313553" y="0"/>
            <a:ext cx="8113533" cy="3036502"/>
          </a:xfrm>
        </p:spPr>
      </p:pic>
      <p:pic>
        <p:nvPicPr>
          <p:cNvPr id="7" name="Afbeelding 6" descr="Afbeelding met schermafbeelding&#10;&#10;Automatisch gegenereerde beschrijving">
            <a:extLst>
              <a:ext uri="{FF2B5EF4-FFF2-40B4-BE49-F238E27FC236}">
                <a16:creationId xmlns:a16="http://schemas.microsoft.com/office/drawing/2014/main" id="{053DADBF-EACA-4840-ACAA-672379AB0589}"/>
              </a:ext>
            </a:extLst>
          </p:cNvPr>
          <p:cNvPicPr>
            <a:picLocks noChangeAspect="1"/>
          </p:cNvPicPr>
          <p:nvPr/>
        </p:nvPicPr>
        <p:blipFill>
          <a:blip r:embed="rId3">
            <a:grayscl/>
          </a:blip>
          <a:stretch>
            <a:fillRect/>
          </a:stretch>
        </p:blipFill>
        <p:spPr>
          <a:xfrm>
            <a:off x="2076995" y="2442754"/>
            <a:ext cx="8255726" cy="4415245"/>
          </a:xfrm>
          <a:prstGeom prst="rect">
            <a:avLst/>
          </a:prstGeom>
        </p:spPr>
      </p:pic>
    </p:spTree>
    <p:extLst>
      <p:ext uri="{BB962C8B-B14F-4D97-AF65-F5344CB8AC3E}">
        <p14:creationId xmlns:p14="http://schemas.microsoft.com/office/powerpoint/2010/main" val="1343572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542C0-B58C-7D41-8D0D-6523B494B30D}"/>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D58ABA39-F6A8-7D40-B58E-5969FE070E71}"/>
              </a:ext>
            </a:extLst>
          </p:cNvPr>
          <p:cNvPicPr>
            <a:picLocks noGrp="1" noChangeAspect="1"/>
          </p:cNvPicPr>
          <p:nvPr>
            <p:ph idx="1"/>
          </p:nvPr>
        </p:nvPicPr>
        <p:blipFill>
          <a:blip r:embed="rId2"/>
          <a:stretch>
            <a:fillRect/>
          </a:stretch>
        </p:blipFill>
        <p:spPr>
          <a:xfrm>
            <a:off x="-1" y="-237661"/>
            <a:ext cx="12192001" cy="7095661"/>
          </a:xfrm>
        </p:spPr>
      </p:pic>
    </p:spTree>
    <p:extLst>
      <p:ext uri="{BB962C8B-B14F-4D97-AF65-F5344CB8AC3E}">
        <p14:creationId xmlns:p14="http://schemas.microsoft.com/office/powerpoint/2010/main" val="4175081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1E248-F057-A741-A255-EBAD355D83F4}"/>
              </a:ext>
            </a:extLst>
          </p:cNvPr>
          <p:cNvSpPr>
            <a:spLocks noGrp="1"/>
          </p:cNvSpPr>
          <p:nvPr>
            <p:ph type="title"/>
          </p:nvPr>
        </p:nvSpPr>
        <p:spPr/>
        <p:txBody>
          <a:bodyPr/>
          <a:lstStyle/>
          <a:p>
            <a:endParaRPr lang="nl-NL"/>
          </a:p>
        </p:txBody>
      </p:sp>
      <p:pic>
        <p:nvPicPr>
          <p:cNvPr id="5" name="Tijdelijke aanduiding voor inhoud 4" descr="Afbeelding met computer, tafel, verschillend, laptop&#10;&#10;Automatisch gegenereerde beschrijving">
            <a:extLst>
              <a:ext uri="{FF2B5EF4-FFF2-40B4-BE49-F238E27FC236}">
                <a16:creationId xmlns:a16="http://schemas.microsoft.com/office/drawing/2014/main" id="{F32E1D93-C418-214F-8B69-02961C6DE082}"/>
              </a:ext>
            </a:extLst>
          </p:cNvPr>
          <p:cNvPicPr>
            <a:picLocks noGrp="1" noChangeAspect="1"/>
          </p:cNvPicPr>
          <p:nvPr>
            <p:ph idx="1"/>
          </p:nvPr>
        </p:nvPicPr>
        <p:blipFill>
          <a:blip r:embed="rId3"/>
          <a:stretch>
            <a:fillRect/>
          </a:stretch>
        </p:blipFill>
        <p:spPr>
          <a:xfrm>
            <a:off x="0" y="0"/>
            <a:ext cx="12192000" cy="6930572"/>
          </a:xfrm>
        </p:spPr>
      </p:pic>
    </p:spTree>
    <p:extLst>
      <p:ext uri="{BB962C8B-B14F-4D97-AF65-F5344CB8AC3E}">
        <p14:creationId xmlns:p14="http://schemas.microsoft.com/office/powerpoint/2010/main" val="1325756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schermafbeelding&#10;&#10;Automatisch gegenereerde beschrijving">
            <a:extLst>
              <a:ext uri="{FF2B5EF4-FFF2-40B4-BE49-F238E27FC236}">
                <a16:creationId xmlns:a16="http://schemas.microsoft.com/office/drawing/2014/main" id="{B70D7BDD-5530-634B-A44B-02AF2BEFCF50}"/>
              </a:ext>
            </a:extLst>
          </p:cNvPr>
          <p:cNvPicPr>
            <a:picLocks noGrp="1" noChangeAspect="1"/>
          </p:cNvPicPr>
          <p:nvPr>
            <p:ph idx="1"/>
          </p:nvPr>
        </p:nvPicPr>
        <p:blipFill>
          <a:blip r:embed="rId2">
            <a:grayscl/>
          </a:blip>
          <a:stretch>
            <a:fillRect/>
          </a:stretch>
        </p:blipFill>
        <p:spPr>
          <a:xfrm>
            <a:off x="1881051" y="365125"/>
            <a:ext cx="9470572" cy="6028330"/>
          </a:xfrm>
        </p:spPr>
      </p:pic>
      <p:sp>
        <p:nvSpPr>
          <p:cNvPr id="2" name="Tekstvak 1">
            <a:extLst>
              <a:ext uri="{FF2B5EF4-FFF2-40B4-BE49-F238E27FC236}">
                <a16:creationId xmlns:a16="http://schemas.microsoft.com/office/drawing/2014/main" id="{FEA93D3B-6FD3-2542-81B5-9FF352BA9A5C}"/>
              </a:ext>
            </a:extLst>
          </p:cNvPr>
          <p:cNvSpPr txBox="1"/>
          <p:nvPr/>
        </p:nvSpPr>
        <p:spPr>
          <a:xfrm>
            <a:off x="2429691" y="1815737"/>
            <a:ext cx="8242663" cy="3693319"/>
          </a:xfrm>
          <a:prstGeom prst="rect">
            <a:avLst/>
          </a:prstGeom>
          <a:solidFill>
            <a:schemeClr val="bg1"/>
          </a:solidFill>
        </p:spPr>
        <p:txBody>
          <a:bodyPr wrap="square" rtlCol="0">
            <a:spAutoFit/>
          </a:bodyPr>
          <a:lstStyle/>
          <a:p>
            <a:r>
              <a:rPr lang="nl-NL" dirty="0"/>
              <a:t>Bedenk een </a:t>
            </a:r>
            <a:r>
              <a:rPr lang="nl-NL" b="1" dirty="0"/>
              <a:t>aantal beroepssituaties </a:t>
            </a:r>
            <a:r>
              <a:rPr lang="nl-NL" dirty="0"/>
              <a:t>waar studenten 10-12 uur per week mee bezig kunnen zijn.</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518554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EA93D3B-6FD3-2542-81B5-9FF352BA9A5C}"/>
              </a:ext>
            </a:extLst>
          </p:cNvPr>
          <p:cNvSpPr txBox="1"/>
          <p:nvPr/>
        </p:nvSpPr>
        <p:spPr>
          <a:xfrm>
            <a:off x="2429691" y="1815737"/>
            <a:ext cx="8242663" cy="3416320"/>
          </a:xfrm>
          <a:prstGeom prst="rect">
            <a:avLst/>
          </a:prstGeom>
          <a:solidFill>
            <a:schemeClr val="bg1"/>
          </a:solidFill>
        </p:spPr>
        <p:txBody>
          <a:bodyPr wrap="square" rtlCol="0">
            <a:spAutoFit/>
          </a:bodyPr>
          <a:lstStyle/>
          <a:p>
            <a:r>
              <a:rPr lang="nl-NL" dirty="0"/>
              <a:t>Bedenk een </a:t>
            </a:r>
            <a:r>
              <a:rPr lang="nl-NL" b="1" dirty="0"/>
              <a:t>aantal opdrachten die passend zijn bij de beroepssituatie?</a:t>
            </a:r>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pic>
        <p:nvPicPr>
          <p:cNvPr id="4" name="Tijdelijke aanduiding voor inhoud 4" descr="Afbeelding met schermafbeelding&#10;&#10;Automatisch gegenereerde beschrijving">
            <a:extLst>
              <a:ext uri="{FF2B5EF4-FFF2-40B4-BE49-F238E27FC236}">
                <a16:creationId xmlns:a16="http://schemas.microsoft.com/office/drawing/2014/main" id="{A84F2769-9888-A746-9E93-4151F95CC0CE}"/>
              </a:ext>
            </a:extLst>
          </p:cNvPr>
          <p:cNvPicPr>
            <a:picLocks noChangeAspect="1"/>
          </p:cNvPicPr>
          <p:nvPr/>
        </p:nvPicPr>
        <p:blipFill>
          <a:blip r:embed="rId3">
            <a:grayscl/>
          </a:blip>
          <a:stretch>
            <a:fillRect/>
          </a:stretch>
        </p:blipFill>
        <p:spPr>
          <a:xfrm>
            <a:off x="2011681" y="0"/>
            <a:ext cx="9183188" cy="6701246"/>
          </a:xfrm>
          <a:prstGeom prst="rect">
            <a:avLst/>
          </a:prstGeom>
        </p:spPr>
      </p:pic>
      <p:sp>
        <p:nvSpPr>
          <p:cNvPr id="7" name="Tekstvak 6">
            <a:extLst>
              <a:ext uri="{FF2B5EF4-FFF2-40B4-BE49-F238E27FC236}">
                <a16:creationId xmlns:a16="http://schemas.microsoft.com/office/drawing/2014/main" id="{71F5F798-4FE3-2C49-8ACE-87B3988AE35E}"/>
              </a:ext>
            </a:extLst>
          </p:cNvPr>
          <p:cNvSpPr txBox="1"/>
          <p:nvPr/>
        </p:nvSpPr>
        <p:spPr>
          <a:xfrm>
            <a:off x="2429691" y="1815737"/>
            <a:ext cx="8242663" cy="3970318"/>
          </a:xfrm>
          <a:prstGeom prst="rect">
            <a:avLst/>
          </a:prstGeom>
          <a:solidFill>
            <a:schemeClr val="bg1"/>
          </a:solidFill>
        </p:spPr>
        <p:txBody>
          <a:bodyPr wrap="square" rtlCol="0">
            <a:spAutoFit/>
          </a:bodyPr>
          <a:lstStyle/>
          <a:p>
            <a:r>
              <a:rPr lang="nl-NL" dirty="0"/>
              <a:t>Bedenk een </a:t>
            </a:r>
            <a:r>
              <a:rPr lang="nl-NL" b="1" dirty="0"/>
              <a:t>aantal opdrachten </a:t>
            </a:r>
            <a:r>
              <a:rPr lang="nl-NL" dirty="0"/>
              <a:t>passend bij de beroepssituatie.</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939969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5E1CD-1F65-CE49-8BBE-02A0270356C9}"/>
              </a:ext>
            </a:extLst>
          </p:cNvPr>
          <p:cNvSpPr>
            <a:spLocks noGrp="1"/>
          </p:cNvSpPr>
          <p:nvPr>
            <p:ph type="title"/>
          </p:nvPr>
        </p:nvSpPr>
        <p:spPr/>
        <p:txBody>
          <a:bodyPr/>
          <a:lstStyle/>
          <a:p>
            <a:endParaRPr lang="nl-NL"/>
          </a:p>
        </p:txBody>
      </p:sp>
      <p:pic>
        <p:nvPicPr>
          <p:cNvPr id="5" name="Tijdelijke aanduiding voor inhoud 4" descr="Afbeelding met binnen, tafel, kamer, levend&#10;&#10;Automatisch gegenereerde beschrijving">
            <a:extLst>
              <a:ext uri="{FF2B5EF4-FFF2-40B4-BE49-F238E27FC236}">
                <a16:creationId xmlns:a16="http://schemas.microsoft.com/office/drawing/2014/main" id="{9C8EE6FB-773A-DD40-9095-20CAF0CFA3D0}"/>
              </a:ext>
            </a:extLst>
          </p:cNvPr>
          <p:cNvPicPr>
            <a:picLocks noGrp="1" noChangeAspect="1"/>
          </p:cNvPicPr>
          <p:nvPr>
            <p:ph idx="1"/>
          </p:nvPr>
        </p:nvPicPr>
        <p:blipFill>
          <a:blip r:embed="rId2"/>
          <a:stretch>
            <a:fillRect/>
          </a:stretch>
        </p:blipFill>
        <p:spPr>
          <a:xfrm>
            <a:off x="0" y="-1"/>
            <a:ext cx="12192000" cy="6919089"/>
          </a:xfrm>
        </p:spPr>
      </p:pic>
    </p:spTree>
    <p:extLst>
      <p:ext uri="{BB962C8B-B14F-4D97-AF65-F5344CB8AC3E}">
        <p14:creationId xmlns:p14="http://schemas.microsoft.com/office/powerpoint/2010/main" val="447846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581CB-81D3-7B44-9B9D-CBBB6BC223D9}"/>
              </a:ext>
            </a:extLst>
          </p:cNvPr>
          <p:cNvSpPr>
            <a:spLocks noGrp="1"/>
          </p:cNvSpPr>
          <p:nvPr>
            <p:ph type="title"/>
          </p:nvPr>
        </p:nvSpPr>
        <p:spPr/>
        <p:txBody>
          <a:bodyPr/>
          <a:lstStyle/>
          <a:p>
            <a:endParaRPr lang="nl-NL"/>
          </a:p>
        </p:txBody>
      </p:sp>
      <p:pic>
        <p:nvPicPr>
          <p:cNvPr id="5" name="Tijdelijke aanduiding voor inhoud 4" descr="Afbeelding met gebouw, binnen, trein, keuken&#10;&#10;Automatisch gegenereerde beschrijving">
            <a:extLst>
              <a:ext uri="{FF2B5EF4-FFF2-40B4-BE49-F238E27FC236}">
                <a16:creationId xmlns:a16="http://schemas.microsoft.com/office/drawing/2014/main" id="{8621A205-F6AE-3145-B492-D4C9B3DDBF48}"/>
              </a:ext>
            </a:extLst>
          </p:cNvPr>
          <p:cNvPicPr>
            <a:picLocks noGrp="1" noChangeAspect="1"/>
          </p:cNvPicPr>
          <p:nvPr>
            <p:ph idx="1"/>
          </p:nvPr>
        </p:nvPicPr>
        <p:blipFill>
          <a:blip r:embed="rId2"/>
          <a:stretch>
            <a:fillRect/>
          </a:stretch>
        </p:blipFill>
        <p:spPr>
          <a:xfrm>
            <a:off x="0" y="-1"/>
            <a:ext cx="12192000" cy="6866405"/>
          </a:xfrm>
        </p:spPr>
      </p:pic>
    </p:spTree>
    <p:extLst>
      <p:ext uri="{BB962C8B-B14F-4D97-AF65-F5344CB8AC3E}">
        <p14:creationId xmlns:p14="http://schemas.microsoft.com/office/powerpoint/2010/main" val="1049508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06DA0-D945-A34F-A3D4-087A0324461B}"/>
              </a:ext>
            </a:extLst>
          </p:cNvPr>
          <p:cNvSpPr>
            <a:spLocks noGrp="1"/>
          </p:cNvSpPr>
          <p:nvPr>
            <p:ph type="title"/>
          </p:nvPr>
        </p:nvSpPr>
        <p:spPr/>
        <p:txBody>
          <a:bodyPr/>
          <a:lstStyle/>
          <a:p>
            <a:endParaRPr lang="nl-NL"/>
          </a:p>
        </p:txBody>
      </p:sp>
      <p:pic>
        <p:nvPicPr>
          <p:cNvPr id="5" name="Tijdelijke aanduiding voor inhoud 4" descr="Afbeelding met plafond, binnen, stoel, luchthaven&#10;&#10;Automatisch gegenereerde beschrijving">
            <a:extLst>
              <a:ext uri="{FF2B5EF4-FFF2-40B4-BE49-F238E27FC236}">
                <a16:creationId xmlns:a16="http://schemas.microsoft.com/office/drawing/2014/main" id="{36433DD1-E907-704B-BAE8-25DA58E229D2}"/>
              </a:ext>
            </a:extLst>
          </p:cNvPr>
          <p:cNvPicPr>
            <a:picLocks noGrp="1" noChangeAspect="1"/>
          </p:cNvPicPr>
          <p:nvPr>
            <p:ph idx="1"/>
          </p:nvPr>
        </p:nvPicPr>
        <p:blipFill>
          <a:blip r:embed="rId2"/>
          <a:stretch>
            <a:fillRect/>
          </a:stretch>
        </p:blipFill>
        <p:spPr>
          <a:xfrm>
            <a:off x="0" y="-1"/>
            <a:ext cx="12192000" cy="6858001"/>
          </a:xfrm>
        </p:spPr>
      </p:pic>
    </p:spTree>
    <p:extLst>
      <p:ext uri="{BB962C8B-B14F-4D97-AF65-F5344CB8AC3E}">
        <p14:creationId xmlns:p14="http://schemas.microsoft.com/office/powerpoint/2010/main" val="768790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D84EF-D8ED-9C44-AF58-19F1814910BD}"/>
              </a:ext>
            </a:extLst>
          </p:cNvPr>
          <p:cNvSpPr>
            <a:spLocks noGrp="1"/>
          </p:cNvSpPr>
          <p:nvPr>
            <p:ph type="title"/>
          </p:nvPr>
        </p:nvSpPr>
        <p:spPr/>
        <p:txBody>
          <a:bodyPr/>
          <a:lstStyle/>
          <a:p>
            <a:endParaRPr lang="nl-NL"/>
          </a:p>
        </p:txBody>
      </p:sp>
      <p:pic>
        <p:nvPicPr>
          <p:cNvPr id="5" name="Tijdelijke aanduiding voor inhoud 4" descr="Afbeelding met persoon, binnen, tafel, voedsel&#10;&#10;Automatisch gegenereerde beschrijving">
            <a:extLst>
              <a:ext uri="{FF2B5EF4-FFF2-40B4-BE49-F238E27FC236}">
                <a16:creationId xmlns:a16="http://schemas.microsoft.com/office/drawing/2014/main" id="{DB52C4C5-2AAB-FE49-93A6-B60EC4244476}"/>
              </a:ext>
            </a:extLst>
          </p:cNvPr>
          <p:cNvPicPr>
            <a:picLocks noGrp="1" noChangeAspect="1"/>
          </p:cNvPicPr>
          <p:nvPr>
            <p:ph idx="1"/>
          </p:nvPr>
        </p:nvPicPr>
        <p:blipFill>
          <a:blip r:embed="rId2"/>
          <a:stretch>
            <a:fillRect/>
          </a:stretch>
        </p:blipFill>
        <p:spPr>
          <a:xfrm>
            <a:off x="-1" y="0"/>
            <a:ext cx="12192001" cy="6858000"/>
          </a:xfrm>
        </p:spPr>
      </p:pic>
    </p:spTree>
    <p:extLst>
      <p:ext uri="{BB962C8B-B14F-4D97-AF65-F5344CB8AC3E}">
        <p14:creationId xmlns:p14="http://schemas.microsoft.com/office/powerpoint/2010/main" val="1109214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2DAA8-E0AF-8348-8AC4-89A055790CCB}"/>
              </a:ext>
            </a:extLst>
          </p:cNvPr>
          <p:cNvSpPr>
            <a:spLocks noGrp="1"/>
          </p:cNvSpPr>
          <p:nvPr>
            <p:ph type="title"/>
          </p:nvPr>
        </p:nvSpPr>
        <p:spPr/>
        <p:txBody>
          <a:bodyPr/>
          <a:lstStyle/>
          <a:p>
            <a:endParaRPr lang="nl-NL"/>
          </a:p>
        </p:txBody>
      </p:sp>
      <p:pic>
        <p:nvPicPr>
          <p:cNvPr id="5" name="Tijdelijke aanduiding voor inhoud 4" descr="Afbeelding met vloer, binnen, plafond, kamer&#10;&#10;Automatisch gegenereerde beschrijving">
            <a:extLst>
              <a:ext uri="{FF2B5EF4-FFF2-40B4-BE49-F238E27FC236}">
                <a16:creationId xmlns:a16="http://schemas.microsoft.com/office/drawing/2014/main" id="{37C12665-A67E-1C42-AB6A-22581ADB17D4}"/>
              </a:ext>
            </a:extLst>
          </p:cNvPr>
          <p:cNvPicPr>
            <a:picLocks noGrp="1" noChangeAspect="1"/>
          </p:cNvPicPr>
          <p:nvPr>
            <p:ph idx="1"/>
          </p:nvPr>
        </p:nvPicPr>
        <p:blipFill>
          <a:blip r:embed="rId2"/>
          <a:stretch>
            <a:fillRect/>
          </a:stretch>
        </p:blipFill>
        <p:spPr>
          <a:xfrm>
            <a:off x="-1" y="0"/>
            <a:ext cx="12192001" cy="6846490"/>
          </a:xfrm>
        </p:spPr>
      </p:pic>
    </p:spTree>
    <p:extLst>
      <p:ext uri="{BB962C8B-B14F-4D97-AF65-F5344CB8AC3E}">
        <p14:creationId xmlns:p14="http://schemas.microsoft.com/office/powerpoint/2010/main" val="945363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9CF8617-B64F-5744-A3FF-012BC63F55C4}"/>
              </a:ext>
            </a:extLst>
          </p:cNvPr>
          <p:cNvSpPr>
            <a:spLocks noGrp="1"/>
          </p:cNvSpPr>
          <p:nvPr>
            <p:ph idx="1"/>
          </p:nvPr>
        </p:nvSpPr>
        <p:spPr>
          <a:xfrm>
            <a:off x="4976031" y="963877"/>
            <a:ext cx="7106378" cy="4930246"/>
          </a:xfrm>
        </p:spPr>
        <p:txBody>
          <a:bodyPr anchor="ctr">
            <a:normAutofit/>
          </a:bodyPr>
          <a:lstStyle/>
          <a:p>
            <a:pPr marL="0" indent="0">
              <a:buNone/>
            </a:pPr>
            <a:endParaRPr lang="nl-NL" sz="2400" b="1" dirty="0"/>
          </a:p>
          <a:p>
            <a:pPr marL="0" indent="0">
              <a:buNone/>
            </a:pPr>
            <a:endParaRPr lang="nl-NL" sz="2400" b="1" dirty="0"/>
          </a:p>
          <a:p>
            <a:pPr marL="0" indent="0">
              <a:buNone/>
            </a:pPr>
            <a:endParaRPr lang="nl-NL" sz="2400" b="1" dirty="0"/>
          </a:p>
          <a:p>
            <a:pPr marL="0" indent="0">
              <a:buNone/>
            </a:pPr>
            <a:r>
              <a:rPr lang="nl-NL" b="1" dirty="0">
                <a:solidFill>
                  <a:schemeClr val="bg1"/>
                </a:solidFill>
              </a:rPr>
              <a:t>Hybride leren vormgeven | Curriculum</a:t>
            </a:r>
            <a:endParaRPr lang="nl-NL" sz="2400" dirty="0">
              <a:solidFill>
                <a:schemeClr val="bg1"/>
              </a:solidFill>
            </a:endParaRPr>
          </a:p>
        </p:txBody>
      </p:sp>
      <p:sp>
        <p:nvSpPr>
          <p:cNvPr id="5" name="Rechthoek 4" descr="Head with Gears">
            <a:extLst>
              <a:ext uri="{FF2B5EF4-FFF2-40B4-BE49-F238E27FC236}">
                <a16:creationId xmlns:a16="http://schemas.microsoft.com/office/drawing/2014/main" id="{3C395239-5015-1641-960F-ABEA59071E21}"/>
              </a:ext>
            </a:extLst>
          </p:cNvPr>
          <p:cNvSpPr/>
          <p:nvPr/>
        </p:nvSpPr>
        <p:spPr>
          <a:xfrm>
            <a:off x="3814354" y="3429000"/>
            <a:ext cx="1059739" cy="112993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939137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C807A-0F2B-B244-A511-46F1EE805584}"/>
              </a:ext>
            </a:extLst>
          </p:cNvPr>
          <p:cNvSpPr>
            <a:spLocks noGrp="1"/>
          </p:cNvSpPr>
          <p:nvPr>
            <p:ph type="title"/>
          </p:nvPr>
        </p:nvSpPr>
        <p:spPr/>
        <p:txBody>
          <a:bodyPr/>
          <a:lstStyle/>
          <a:p>
            <a:endParaRPr lang="nl-NL"/>
          </a:p>
        </p:txBody>
      </p:sp>
      <p:pic>
        <p:nvPicPr>
          <p:cNvPr id="5" name="Tijdelijke aanduiding voor inhoud 4" descr="Afbeelding met gebouw, binnen, plafond, metaal&#10;&#10;Automatisch gegenereerde beschrijving">
            <a:extLst>
              <a:ext uri="{FF2B5EF4-FFF2-40B4-BE49-F238E27FC236}">
                <a16:creationId xmlns:a16="http://schemas.microsoft.com/office/drawing/2014/main" id="{4155BB48-8F7F-ED41-9FE9-3C3C36EE4A95}"/>
              </a:ext>
            </a:extLst>
          </p:cNvPr>
          <p:cNvPicPr>
            <a:picLocks noGrp="1" noChangeAspect="1"/>
          </p:cNvPicPr>
          <p:nvPr>
            <p:ph idx="1"/>
          </p:nvPr>
        </p:nvPicPr>
        <p:blipFill>
          <a:blip r:embed="rId3"/>
          <a:stretch>
            <a:fillRect/>
          </a:stretch>
        </p:blipFill>
        <p:spPr>
          <a:xfrm>
            <a:off x="-1" y="-1"/>
            <a:ext cx="5656217" cy="6838113"/>
          </a:xfrm>
        </p:spPr>
      </p:pic>
      <p:pic>
        <p:nvPicPr>
          <p:cNvPr id="9" name="Afbeelding 8" descr="Afbeelding met binnen, plafond, gebouw, tafel&#10;&#10;Automatisch gegenereerde beschrijving">
            <a:extLst>
              <a:ext uri="{FF2B5EF4-FFF2-40B4-BE49-F238E27FC236}">
                <a16:creationId xmlns:a16="http://schemas.microsoft.com/office/drawing/2014/main" id="{51E5248B-7FD6-5B45-B943-7901D3204B4B}"/>
              </a:ext>
            </a:extLst>
          </p:cNvPr>
          <p:cNvPicPr>
            <a:picLocks noChangeAspect="1"/>
          </p:cNvPicPr>
          <p:nvPr/>
        </p:nvPicPr>
        <p:blipFill>
          <a:blip r:embed="rId4"/>
          <a:stretch>
            <a:fillRect/>
          </a:stretch>
        </p:blipFill>
        <p:spPr>
          <a:xfrm>
            <a:off x="5656216" y="-1"/>
            <a:ext cx="6535784" cy="6838113"/>
          </a:xfrm>
          <a:prstGeom prst="rect">
            <a:avLst/>
          </a:prstGeom>
        </p:spPr>
      </p:pic>
    </p:spTree>
    <p:extLst>
      <p:ext uri="{BB962C8B-B14F-4D97-AF65-F5344CB8AC3E}">
        <p14:creationId xmlns:p14="http://schemas.microsoft.com/office/powerpoint/2010/main" val="1056923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1E8F6-12E2-6747-9A7D-4ADE58897494}"/>
              </a:ext>
            </a:extLst>
          </p:cNvPr>
          <p:cNvSpPr>
            <a:spLocks noGrp="1"/>
          </p:cNvSpPr>
          <p:nvPr>
            <p:ph type="title"/>
          </p:nvPr>
        </p:nvSpPr>
        <p:spPr>
          <a:xfrm>
            <a:off x="838200" y="365125"/>
            <a:ext cx="10515600" cy="1325563"/>
          </a:xfrm>
        </p:spPr>
        <p:txBody>
          <a:bodyPr>
            <a:normAutofit/>
          </a:bodyPr>
          <a:lstStyle/>
          <a:p>
            <a:pPr algn="ctr"/>
            <a:r>
              <a:rPr lang="nl-NL" b="1"/>
              <a:t>Hybride leren organiseren, doe je zo...</a:t>
            </a:r>
          </a:p>
        </p:txBody>
      </p:sp>
      <p:graphicFrame>
        <p:nvGraphicFramePr>
          <p:cNvPr id="5" name="Tijdelijke aanduiding voor inhoud 2">
            <a:extLst>
              <a:ext uri="{FF2B5EF4-FFF2-40B4-BE49-F238E27FC236}">
                <a16:creationId xmlns:a16="http://schemas.microsoft.com/office/drawing/2014/main" id="{39B5035A-6A10-40C2-B863-03FED695439F}"/>
              </a:ext>
            </a:extLst>
          </p:cNvPr>
          <p:cNvGraphicFramePr>
            <a:graphicFrameLocks noGrp="1"/>
          </p:cNvGraphicFramePr>
          <p:nvPr>
            <p:ph idx="1"/>
            <p:extLst>
              <p:ext uri="{D42A27DB-BD31-4B8C-83A1-F6EECF244321}">
                <p14:modId xmlns:p14="http://schemas.microsoft.com/office/powerpoint/2010/main" val="323728535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9855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1E8F6-12E2-6747-9A7D-4ADE58897494}"/>
              </a:ext>
            </a:extLst>
          </p:cNvPr>
          <p:cNvSpPr>
            <a:spLocks noGrp="1"/>
          </p:cNvSpPr>
          <p:nvPr>
            <p:ph type="title"/>
          </p:nvPr>
        </p:nvSpPr>
        <p:spPr>
          <a:xfrm>
            <a:off x="838200" y="365125"/>
            <a:ext cx="10515600" cy="1325563"/>
          </a:xfrm>
        </p:spPr>
        <p:txBody>
          <a:bodyPr>
            <a:normAutofit/>
          </a:bodyPr>
          <a:lstStyle/>
          <a:p>
            <a:pPr algn="ctr"/>
            <a:r>
              <a:rPr lang="nl-NL" b="1"/>
              <a:t>Hybride doordenken organiseren, doe je zo...</a:t>
            </a:r>
          </a:p>
        </p:txBody>
      </p:sp>
      <p:graphicFrame>
        <p:nvGraphicFramePr>
          <p:cNvPr id="5" name="Tijdelijke aanduiding voor inhoud 2">
            <a:extLst>
              <a:ext uri="{FF2B5EF4-FFF2-40B4-BE49-F238E27FC236}">
                <a16:creationId xmlns:a16="http://schemas.microsoft.com/office/drawing/2014/main" id="{8FEE1F46-493F-4F61-93A7-99A879817301}"/>
              </a:ext>
            </a:extLst>
          </p:cNvPr>
          <p:cNvGraphicFramePr>
            <a:graphicFrameLocks noGrp="1"/>
          </p:cNvGraphicFramePr>
          <p:nvPr>
            <p:ph idx="1"/>
            <p:extLst>
              <p:ext uri="{D42A27DB-BD31-4B8C-83A1-F6EECF244321}">
                <p14:modId xmlns:p14="http://schemas.microsoft.com/office/powerpoint/2010/main" val="368653323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365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9CF8617-B64F-5744-A3FF-012BC63F55C4}"/>
              </a:ext>
            </a:extLst>
          </p:cNvPr>
          <p:cNvSpPr>
            <a:spLocks noGrp="1"/>
          </p:cNvSpPr>
          <p:nvPr>
            <p:ph idx="1"/>
          </p:nvPr>
        </p:nvSpPr>
        <p:spPr>
          <a:xfrm>
            <a:off x="4976031" y="963877"/>
            <a:ext cx="7106378" cy="4930246"/>
          </a:xfrm>
        </p:spPr>
        <p:txBody>
          <a:bodyPr anchor="ctr">
            <a:normAutofit/>
          </a:bodyPr>
          <a:lstStyle/>
          <a:p>
            <a:pPr marL="0" indent="0">
              <a:buNone/>
            </a:pPr>
            <a:endParaRPr lang="nl-NL" sz="2400" b="1" dirty="0"/>
          </a:p>
          <a:p>
            <a:pPr marL="0" indent="0">
              <a:buNone/>
            </a:pPr>
            <a:endParaRPr lang="nl-NL" sz="2400" b="1" dirty="0"/>
          </a:p>
          <a:p>
            <a:pPr marL="0" indent="0">
              <a:buNone/>
            </a:pPr>
            <a:endParaRPr lang="nl-NL" sz="2400" b="1" dirty="0"/>
          </a:p>
          <a:p>
            <a:pPr marL="0" indent="0">
              <a:buNone/>
            </a:pPr>
            <a:r>
              <a:rPr lang="nl-NL" b="1" dirty="0">
                <a:solidFill>
                  <a:schemeClr val="bg1"/>
                </a:solidFill>
              </a:rPr>
              <a:t>Loopbaangerichte omgeving vormgeven |</a:t>
            </a:r>
            <a:endParaRPr lang="nl-NL" sz="2400" dirty="0">
              <a:solidFill>
                <a:schemeClr val="bg1"/>
              </a:solidFill>
            </a:endParaRPr>
          </a:p>
        </p:txBody>
      </p:sp>
      <p:sp>
        <p:nvSpPr>
          <p:cNvPr id="4" name="Rechthoek 3" descr="Moustache Face with Solid Fill">
            <a:extLst>
              <a:ext uri="{FF2B5EF4-FFF2-40B4-BE49-F238E27FC236}">
                <a16:creationId xmlns:a16="http://schemas.microsoft.com/office/drawing/2014/main" id="{2932F0BF-7983-D84D-8488-5B9153BD8B20}"/>
              </a:ext>
            </a:extLst>
          </p:cNvPr>
          <p:cNvSpPr/>
          <p:nvPr/>
        </p:nvSpPr>
        <p:spPr>
          <a:xfrm>
            <a:off x="3846039" y="3575398"/>
            <a:ext cx="926404" cy="92640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Tree>
    <p:extLst>
      <p:ext uri="{BB962C8B-B14F-4D97-AF65-F5344CB8AC3E}">
        <p14:creationId xmlns:p14="http://schemas.microsoft.com/office/powerpoint/2010/main" val="2192429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9608EA5-FE65-D246-8195-147F0F21CC5A}"/>
              </a:ext>
            </a:extLst>
          </p:cNvPr>
          <p:cNvPicPr>
            <a:picLocks noGrp="1" noChangeAspect="1"/>
          </p:cNvPicPr>
          <p:nvPr>
            <p:ph idx="1"/>
          </p:nvPr>
        </p:nvPicPr>
        <p:blipFill rotWithShape="1">
          <a:blip r:embed="rId2"/>
          <a:srcRect t="20461" b="38617"/>
          <a:stretch/>
        </p:blipFill>
        <p:spPr>
          <a:xfrm>
            <a:off x="20" y="10"/>
            <a:ext cx="12191980" cy="6857990"/>
          </a:xfrm>
          <a:prstGeom prst="rect">
            <a:avLst/>
          </a:prstGeom>
        </p:spPr>
      </p:pic>
    </p:spTree>
    <p:extLst>
      <p:ext uri="{BB962C8B-B14F-4D97-AF65-F5344CB8AC3E}">
        <p14:creationId xmlns:p14="http://schemas.microsoft.com/office/powerpoint/2010/main" val="2245420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561F7-8B1D-854B-8E91-F78E18CCF74E}"/>
              </a:ext>
            </a:extLst>
          </p:cNvPr>
          <p:cNvSpPr>
            <a:spLocks noGrp="1"/>
          </p:cNvSpPr>
          <p:nvPr>
            <p:ph type="title"/>
          </p:nvPr>
        </p:nvSpPr>
        <p:spPr/>
        <p:txBody>
          <a:bodyPr/>
          <a:lstStyle/>
          <a:p>
            <a:r>
              <a:rPr lang="nl-NL"/>
              <a:t>Studentperspectief</a:t>
            </a:r>
            <a:endParaRPr lang="nl-NL" dirty="0"/>
          </a:p>
        </p:txBody>
      </p:sp>
      <p:sp>
        <p:nvSpPr>
          <p:cNvPr id="3" name="Tijdelijke aanduiding voor inhoud 2">
            <a:extLst>
              <a:ext uri="{FF2B5EF4-FFF2-40B4-BE49-F238E27FC236}">
                <a16:creationId xmlns:a16="http://schemas.microsoft.com/office/drawing/2014/main" id="{2828CA73-D4EB-9E42-8B55-26CDCF3BA061}"/>
              </a:ext>
            </a:extLst>
          </p:cNvPr>
          <p:cNvSpPr>
            <a:spLocks noGrp="1"/>
          </p:cNvSpPr>
          <p:nvPr>
            <p:ph idx="1"/>
          </p:nvPr>
        </p:nvSpPr>
        <p:spPr/>
        <p:txBody>
          <a:bodyPr>
            <a:normAutofit fontScale="25000" lnSpcReduction="20000"/>
          </a:bodyPr>
          <a:lstStyle/>
          <a:p>
            <a:r>
              <a:rPr lang="nl-NL" sz="8000" dirty="0"/>
              <a:t>Voor de student betekent hybride opleiden vooral dat er samenhang is in de activiteiten die je op verschillende plekken uitvoert.</a:t>
            </a:r>
          </a:p>
          <a:p>
            <a:pPr>
              <a:lnSpc>
                <a:spcPct val="120000"/>
              </a:lnSpc>
            </a:pPr>
            <a:r>
              <a:rPr lang="nl-NL" sz="8000" dirty="0"/>
              <a:t>Dat het nut en de zin van die activiteiten en opdrachten aanwezig is of dat docenten en praktijkinstructeurs helpen dat samen in te zien.</a:t>
            </a:r>
          </a:p>
          <a:p>
            <a:pPr>
              <a:lnSpc>
                <a:spcPct val="120000"/>
              </a:lnSpc>
            </a:pPr>
            <a:r>
              <a:rPr lang="nl-NL" sz="8000" dirty="0"/>
              <a:t>Het gaat erom dat de student zich kan ontwikkelen in het beroep waarvoor hij gekozen heeft.</a:t>
            </a:r>
            <a:endParaRPr lang="nl-NL" sz="8000" b="1" dirty="0"/>
          </a:p>
          <a:p>
            <a:pPr marL="457200" lvl="1" indent="0" algn="ctr">
              <a:lnSpc>
                <a:spcPct val="120000"/>
              </a:lnSpc>
              <a:buNone/>
            </a:pPr>
            <a:endParaRPr lang="nl-NL" sz="8800" b="1" dirty="0">
              <a:solidFill>
                <a:srgbClr val="FF9300"/>
              </a:solidFill>
            </a:endParaRPr>
          </a:p>
          <a:p>
            <a:pPr marL="457200" lvl="1" indent="0" algn="ctr">
              <a:lnSpc>
                <a:spcPct val="120000"/>
              </a:lnSpc>
              <a:buNone/>
            </a:pPr>
            <a:r>
              <a:rPr lang="nl-NL" sz="8800" b="1" dirty="0">
                <a:solidFill>
                  <a:srgbClr val="FF9300"/>
                </a:solidFill>
              </a:rPr>
              <a:t>“Ergens goed in worden”</a:t>
            </a:r>
          </a:p>
          <a:p>
            <a:pPr marL="457200" lvl="1" indent="0" algn="ctr">
              <a:lnSpc>
                <a:spcPct val="120000"/>
              </a:lnSpc>
              <a:buNone/>
            </a:pPr>
            <a:r>
              <a:rPr lang="nl-NL" sz="8800" b="1" dirty="0">
                <a:solidFill>
                  <a:srgbClr val="FF9300"/>
                </a:solidFill>
              </a:rPr>
              <a:t>Een ontwikkelproces waar je hulp, advies en ondersteuning bij krijgt! </a:t>
            </a:r>
          </a:p>
          <a:p>
            <a:pPr marL="457200" lvl="1" indent="0" algn="ctr">
              <a:lnSpc>
                <a:spcPct val="120000"/>
              </a:lnSpc>
              <a:buNone/>
            </a:pPr>
            <a:r>
              <a:rPr lang="nl-NL" sz="8800" b="1" dirty="0">
                <a:solidFill>
                  <a:srgbClr val="FF9300"/>
                </a:solidFill>
              </a:rPr>
              <a:t>Dat is de zone van naaste ontwikkeling voor een leven lang leren en ontwikkelen!</a:t>
            </a:r>
          </a:p>
          <a:p>
            <a:endParaRPr lang="nl-NL" dirty="0"/>
          </a:p>
        </p:txBody>
      </p:sp>
    </p:spTree>
    <p:extLst>
      <p:ext uri="{BB962C8B-B14F-4D97-AF65-F5344CB8AC3E}">
        <p14:creationId xmlns:p14="http://schemas.microsoft.com/office/powerpoint/2010/main" val="283601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97C60-BC9D-CC4A-A806-BEA7AF719E5E}"/>
              </a:ext>
            </a:extLst>
          </p:cNvPr>
          <p:cNvSpPr>
            <a:spLocks noGrp="1"/>
          </p:cNvSpPr>
          <p:nvPr>
            <p:ph type="title"/>
          </p:nvPr>
        </p:nvSpPr>
        <p:spPr/>
        <p:txBody>
          <a:bodyPr/>
          <a:lstStyle/>
          <a:p>
            <a:r>
              <a:rPr lang="nl-NL" dirty="0"/>
              <a:t>Loopbaanperspectief</a:t>
            </a:r>
          </a:p>
        </p:txBody>
      </p:sp>
      <p:sp>
        <p:nvSpPr>
          <p:cNvPr id="3" name="Tijdelijke aanduiding voor inhoud 2">
            <a:extLst>
              <a:ext uri="{FF2B5EF4-FFF2-40B4-BE49-F238E27FC236}">
                <a16:creationId xmlns:a16="http://schemas.microsoft.com/office/drawing/2014/main" id="{20564C0B-BDCF-6046-987F-91E3266ED8C0}"/>
              </a:ext>
            </a:extLst>
          </p:cNvPr>
          <p:cNvSpPr>
            <a:spLocks noGrp="1"/>
          </p:cNvSpPr>
          <p:nvPr>
            <p:ph idx="1"/>
          </p:nvPr>
        </p:nvSpPr>
        <p:spPr/>
        <p:txBody>
          <a:bodyPr>
            <a:normAutofit fontScale="25000" lnSpcReduction="20000"/>
          </a:bodyPr>
          <a:lstStyle/>
          <a:p>
            <a:pPr>
              <a:lnSpc>
                <a:spcPct val="120000"/>
              </a:lnSpc>
            </a:pPr>
            <a:r>
              <a:rPr lang="nl-NL" sz="8000" dirty="0"/>
              <a:t>LOB is de kern van het leerproces van de student in het hybride opleiden.</a:t>
            </a:r>
          </a:p>
          <a:p>
            <a:pPr>
              <a:lnSpc>
                <a:spcPct val="120000"/>
              </a:lnSpc>
            </a:pPr>
            <a:r>
              <a:rPr lang="nl-NL" sz="8000" dirty="0"/>
              <a:t>Daar vindt namelijk het dialoog plaats rond de (brede) ontwikkeling van de student.</a:t>
            </a:r>
          </a:p>
          <a:p>
            <a:pPr>
              <a:lnSpc>
                <a:spcPct val="120000"/>
              </a:lnSpc>
            </a:pPr>
            <a:r>
              <a:rPr lang="nl-NL" sz="8000" dirty="0"/>
              <a:t>In die dialoog komen alle elementen en activiteiten van de hybride leeromgeving samen.</a:t>
            </a:r>
          </a:p>
          <a:p>
            <a:pPr marL="457200" lvl="1" indent="0">
              <a:lnSpc>
                <a:spcPct val="120000"/>
              </a:lnSpc>
              <a:buNone/>
            </a:pPr>
            <a:endParaRPr lang="nl-NL" sz="8000" b="1" dirty="0"/>
          </a:p>
          <a:p>
            <a:pPr marL="457200" lvl="1" indent="0" algn="ctr">
              <a:lnSpc>
                <a:spcPct val="120000"/>
              </a:lnSpc>
              <a:buNone/>
            </a:pPr>
            <a:r>
              <a:rPr lang="nl-NL" sz="8000" b="1" dirty="0"/>
              <a:t>“Het gesprek over </a:t>
            </a:r>
            <a:r>
              <a:rPr lang="nl-NL" sz="8000" b="1" dirty="0">
                <a:solidFill>
                  <a:srgbClr val="FF9300"/>
                </a:solidFill>
              </a:rPr>
              <a:t>zin </a:t>
            </a:r>
            <a:r>
              <a:rPr lang="nl-NL" sz="8000" b="1" dirty="0"/>
              <a:t>en </a:t>
            </a:r>
            <a:r>
              <a:rPr lang="nl-NL" sz="8000" b="1" dirty="0">
                <a:solidFill>
                  <a:srgbClr val="FF9300"/>
                </a:solidFill>
              </a:rPr>
              <a:t>betekenis</a:t>
            </a:r>
            <a:r>
              <a:rPr lang="nl-NL" sz="8000" b="1" dirty="0"/>
              <a:t>” </a:t>
            </a:r>
          </a:p>
          <a:p>
            <a:pPr marL="457200" lvl="1" indent="0" algn="ctr">
              <a:lnSpc>
                <a:spcPct val="120000"/>
              </a:lnSpc>
              <a:buNone/>
            </a:pPr>
            <a:r>
              <a:rPr lang="nl-NL" sz="8000" b="1" dirty="0"/>
              <a:t>Doordat de student samen met praktijkinstructeur en docent vanuit de activiteiten zin en betekenis geeft aan het oriënteren, oefenen, verdiepen, nadenken, theorie en praktijk en het zichzelf ontwikkelen.</a:t>
            </a:r>
          </a:p>
          <a:p>
            <a:endParaRPr lang="nl-NL" dirty="0"/>
          </a:p>
        </p:txBody>
      </p:sp>
    </p:spTree>
    <p:extLst>
      <p:ext uri="{BB962C8B-B14F-4D97-AF65-F5344CB8AC3E}">
        <p14:creationId xmlns:p14="http://schemas.microsoft.com/office/powerpoint/2010/main" val="271090326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268F216D60FC409ACC4357C8AD21C1" ma:contentTypeVersion="10" ma:contentTypeDescription="Een nieuw document maken." ma:contentTypeScope="" ma:versionID="78de9b2e65907f8ab74c4a872eac1f92">
  <xsd:schema xmlns:xsd="http://www.w3.org/2001/XMLSchema" xmlns:xs="http://www.w3.org/2001/XMLSchema" xmlns:p="http://schemas.microsoft.com/office/2006/metadata/properties" xmlns:ns3="ca6a4a1b-819a-4175-8916-761b51a84cff" targetNamespace="http://schemas.microsoft.com/office/2006/metadata/properties" ma:root="true" ma:fieldsID="592d7c800fd0d75ab636da216a8708bd" ns3:_="">
    <xsd:import namespace="ca6a4a1b-819a-4175-8916-761b51a84cf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6a4a1b-819a-4175-8916-761b51a84c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1ACC83-FDE2-4772-80AF-1A8D60BD90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6a4a1b-819a-4175-8916-761b51a84c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3EF22A-8C47-4DBC-8C78-A02D79C251F9}">
  <ds:schemaRefs>
    <ds:schemaRef ds:uri="http://schemas.microsoft.com/sharepoint/v3/contenttype/forms"/>
  </ds:schemaRefs>
</ds:datastoreItem>
</file>

<file path=customXml/itemProps3.xml><?xml version="1.0" encoding="utf-8"?>
<ds:datastoreItem xmlns:ds="http://schemas.openxmlformats.org/officeDocument/2006/customXml" ds:itemID="{EBAA4AAF-55E2-4ADB-B023-8BB5409CBE20}">
  <ds:schemaRefs>
    <ds:schemaRef ds:uri="http://purl.org/dc/terms/"/>
    <ds:schemaRef ds:uri="http://schemas.openxmlformats.org/package/2006/metadata/core-properties"/>
    <ds:schemaRef ds:uri="ca6a4a1b-819a-4175-8916-761b51a84cff"/>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1232</Words>
  <Application>Microsoft Office PowerPoint</Application>
  <PresentationFormat>Breedbeeld</PresentationFormat>
  <Paragraphs>121</Paragraphs>
  <Slides>30</Slides>
  <Notes>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30</vt:i4>
      </vt:variant>
    </vt:vector>
  </HeadingPairs>
  <TitlesOfParts>
    <vt:vector size="35" baseType="lpstr">
      <vt:lpstr>Arial</vt:lpstr>
      <vt:lpstr>Calibri</vt:lpstr>
      <vt:lpstr>Calibri Light</vt:lpstr>
      <vt:lpstr>Times New Roman</vt:lpstr>
      <vt:lpstr>Kantoorthema</vt:lpstr>
      <vt:lpstr>Buitenschools leren vormgeven</vt:lpstr>
      <vt:lpstr>Inhoud</vt:lpstr>
      <vt:lpstr>PowerPoint-presentatie</vt:lpstr>
      <vt:lpstr>Hybride leren organiseren, doe je zo...</vt:lpstr>
      <vt:lpstr>Hybride doordenken organiseren, doe je zo...</vt:lpstr>
      <vt:lpstr>PowerPoint-presentatie</vt:lpstr>
      <vt:lpstr>PowerPoint-presentatie</vt:lpstr>
      <vt:lpstr>Studentperspectief</vt:lpstr>
      <vt:lpstr>Loopbaanperspectief</vt:lpstr>
      <vt:lpstr>PowerPoint-presentatie</vt:lpstr>
      <vt:lpstr>Levensechte opdrachten</vt:lpstr>
      <vt:lpstr>Ruggengraat van de hybride route</vt:lpstr>
      <vt:lpstr>Inhoud van levensechte opdracht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Buitenschools leren vormgeven</dc:title>
  <dc:creator>Alda Kroneman</dc:creator>
  <cp:lastModifiedBy>Rita van Valkengoed-van de Brug</cp:lastModifiedBy>
  <cp:revision>2</cp:revision>
  <dcterms:created xsi:type="dcterms:W3CDTF">2020-03-04T00:51:12Z</dcterms:created>
  <dcterms:modified xsi:type="dcterms:W3CDTF">2020-04-07T07:21:10Z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0x0101009B268F216D60FC409ACC4357C8AD21C1</vt:lpwstr>
  </property>
</Properties>
</file>