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30"/>
  </p:notesMasterIdLst>
  <p:sldIdLst>
    <p:sldId id="256" r:id="rId3"/>
    <p:sldId id="286" r:id="rId4"/>
    <p:sldId id="309" r:id="rId5"/>
    <p:sldId id="268" r:id="rId6"/>
    <p:sldId id="267" r:id="rId7"/>
    <p:sldId id="299" r:id="rId8"/>
    <p:sldId id="307" r:id="rId9"/>
    <p:sldId id="269" r:id="rId10"/>
    <p:sldId id="270" r:id="rId11"/>
    <p:sldId id="258" r:id="rId12"/>
    <p:sldId id="259" r:id="rId13"/>
    <p:sldId id="260" r:id="rId14"/>
    <p:sldId id="261" r:id="rId15"/>
    <p:sldId id="262" r:id="rId16"/>
    <p:sldId id="308" r:id="rId17"/>
    <p:sldId id="271" r:id="rId18"/>
    <p:sldId id="272" r:id="rId19"/>
    <p:sldId id="305" r:id="rId20"/>
    <p:sldId id="273" r:id="rId21"/>
    <p:sldId id="274" r:id="rId22"/>
    <p:sldId id="275" r:id="rId23"/>
    <p:sldId id="276" r:id="rId24"/>
    <p:sldId id="295" r:id="rId25"/>
    <p:sldId id="306" r:id="rId26"/>
    <p:sldId id="290" r:id="rId27"/>
    <p:sldId id="264" r:id="rId28"/>
    <p:sldId id="263" r:id="rId29"/>
  </p:sldIdLst>
  <p:sldSz cx="9144000" cy="5715000" type="screen16x1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78">
          <p15:clr>
            <a:srgbClr val="A4A3A4"/>
          </p15:clr>
        </p15:guide>
        <p15:guide id="2" orient="horz" pos="3308">
          <p15:clr>
            <a:srgbClr val="A4A3A4"/>
          </p15:clr>
        </p15:guide>
        <p15:guide id="3" orient="horz" pos="465">
          <p15:clr>
            <a:srgbClr val="A4A3A4"/>
          </p15:clr>
        </p15:guide>
        <p15:guide id="4" orient="horz" pos="1550">
          <p15:clr>
            <a:srgbClr val="A4A3A4"/>
          </p15:clr>
        </p15:guide>
        <p15:guide id="5" orient="horz" pos="820">
          <p15:clr>
            <a:srgbClr val="A4A3A4"/>
          </p15:clr>
        </p15:guide>
        <p15:guide id="6" orient="horz" pos="1020">
          <p15:clr>
            <a:srgbClr val="A4A3A4"/>
          </p15:clr>
        </p15:guide>
        <p15:guide id="7" orient="horz" pos="326">
          <p15:clr>
            <a:srgbClr val="A4A3A4"/>
          </p15:clr>
        </p15:guide>
        <p15:guide id="8" orient="horz" pos="3108">
          <p15:clr>
            <a:srgbClr val="A4A3A4"/>
          </p15:clr>
        </p15:guide>
        <p15:guide id="9" orient="horz" pos="1211">
          <p15:clr>
            <a:srgbClr val="A4A3A4"/>
          </p15:clr>
        </p15:guide>
        <p15:guide id="10" orient="horz" pos="1338">
          <p15:clr>
            <a:srgbClr val="A4A3A4"/>
          </p15:clr>
        </p15:guide>
        <p15:guide id="11" pos="2880">
          <p15:clr>
            <a:srgbClr val="A4A3A4"/>
          </p15:clr>
        </p15:guide>
        <p15:guide id="12" pos="357">
          <p15:clr>
            <a:srgbClr val="A4A3A4"/>
          </p15:clr>
        </p15:guide>
        <p15:guide id="13" pos="5413">
          <p15:clr>
            <a:srgbClr val="A4A3A4"/>
          </p15:clr>
        </p15:guide>
        <p15:guide id="14" pos="665">
          <p15:clr>
            <a:srgbClr val="A4A3A4"/>
          </p15:clr>
        </p15:guide>
        <p15:guide id="15" pos="5100">
          <p15:clr>
            <a:srgbClr val="A4A3A4"/>
          </p15:clr>
        </p15:guide>
        <p15:guide id="16" pos="3571">
          <p15:clr>
            <a:srgbClr val="A4A3A4"/>
          </p15:clr>
        </p15:guide>
        <p15:guide id="17" pos="3621">
          <p15:clr>
            <a:srgbClr val="A4A3A4"/>
          </p15:clr>
        </p15:guide>
        <p15:guide id="18" pos="4195">
          <p15:clr>
            <a:srgbClr val="A4A3A4"/>
          </p15:clr>
        </p15:guide>
        <p15:guide id="19" pos="567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ies Hoitsma" initials="AH" lastIdx="28" clrIdx="0"/>
  <p:cmAuthor id="1" name="Ronnie" initials="R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2888"/>
    <a:srgbClr val="000000"/>
    <a:srgbClr val="52A14A"/>
    <a:srgbClr val="87888D"/>
    <a:srgbClr val="BF176C"/>
    <a:srgbClr val="FFFFFF"/>
    <a:srgbClr val="00B5A5"/>
    <a:srgbClr val="4949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01" autoAdjust="0"/>
    <p:restoredTop sz="96568" autoAdjust="0"/>
  </p:normalViewPr>
  <p:slideViewPr>
    <p:cSldViewPr snapToGrid="0" showGuides="1">
      <p:cViewPr varScale="1">
        <p:scale>
          <a:sx n="88" d="100"/>
          <a:sy n="88" d="100"/>
        </p:scale>
        <p:origin x="-1152" y="-102"/>
      </p:cViewPr>
      <p:guideLst>
        <p:guide orient="horz" pos="3478"/>
        <p:guide orient="horz" pos="3308"/>
        <p:guide orient="horz" pos="465"/>
        <p:guide orient="horz" pos="1550"/>
        <p:guide orient="horz" pos="820"/>
        <p:guide orient="horz" pos="1020"/>
        <p:guide orient="horz" pos="111"/>
        <p:guide orient="horz" pos="3108"/>
        <p:guide orient="horz" pos="1211"/>
        <p:guide orient="horz" pos="1338"/>
        <p:guide pos="2880"/>
        <p:guide pos="357"/>
        <p:guide pos="5413"/>
        <p:guide pos="665"/>
        <p:guide pos="5100"/>
        <p:guide pos="3571"/>
        <p:guide pos="3621"/>
        <p:guide pos="4195"/>
        <p:guide pos="5673"/>
      </p:guideLst>
    </p:cSldViewPr>
  </p:slideViewPr>
  <p:outlineViewPr>
    <p:cViewPr>
      <p:scale>
        <a:sx n="33" d="100"/>
        <a:sy n="33" d="100"/>
      </p:scale>
      <p:origin x="0" y="117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03314C-CDDF-4D42-9497-B3AE4842A30C}" type="datetimeFigureOut">
              <a:rPr lang="nl-NL" smtClean="0"/>
              <a:t>06-11-14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1C3C34-F7D0-41D4-9A48-5483757A443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08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07" r="1307"/>
          <a:stretch/>
        </p:blipFill>
        <p:spPr>
          <a:xfrm flipH="1">
            <a:off x="0" y="738189"/>
            <a:ext cx="9144000" cy="4513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38189"/>
            <a:ext cx="9144000" cy="4513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38188"/>
            <a:ext cx="9144000" cy="451326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53338" y="3377009"/>
            <a:ext cx="5721931" cy="1225021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360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2388" y="4497490"/>
            <a:ext cx="574710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7409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xit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xit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xit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xit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38188"/>
            <a:ext cx="9144000" cy="4513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3338" y="3672417"/>
            <a:ext cx="7772400" cy="1135063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nl-NL" sz="3600" cap="all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3338" y="3250936"/>
            <a:ext cx="7772400" cy="369332"/>
          </a:xfrm>
        </p:spPr>
        <p:txBody>
          <a:bodyPr vert="horz" wrap="square" lIns="91440" tIns="45720" rIns="91440" bIns="45720" rtlCol="0">
            <a:spAutoFit/>
          </a:bodyPr>
          <a:lstStyle>
            <a:lvl1pPr marL="179388" indent="-179388">
              <a:buNone/>
              <a:def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9907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00" y="922688"/>
            <a:ext cx="7135200" cy="4924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3200" y="1642938"/>
            <a:ext cx="3300339" cy="329101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nl-NL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061" y="1642938"/>
            <a:ext cx="3300339" cy="329101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nl-NL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875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00" y="922688"/>
            <a:ext cx="7135200" cy="492443"/>
          </a:xfr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lang="nl-NL"/>
            </a:lvl1pPr>
          </a:lstStyle>
          <a:p>
            <a:pPr lvl="0"/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200" y="1424890"/>
            <a:ext cx="3299043" cy="533135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3200" y="1895404"/>
            <a:ext cx="3301200" cy="29860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nl-NL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8061" y="1424890"/>
            <a:ext cx="3300339" cy="533135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7200" y="1895404"/>
            <a:ext cx="3301200" cy="29860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nl-NL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© 2014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303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00" y="922688"/>
            <a:ext cx="7135200" cy="4924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90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op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Freeform 5">
            <a:hlinkClick r:id="" action="ppaction://hlinkshowjump?jump=lastslideviewed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Rectangle 7">
            <a:hlinkClick r:id="" action="ppaction://hlinkshowjump?jump=lastslideviewed"/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>
            <a:hlinkClick r:id="" action="ppaction://hlinkshowjump?jump=lastslideviewed"/>
          </p:cNvPr>
          <p:cNvSpPr/>
          <p:nvPr userDrawn="1"/>
        </p:nvSpPr>
        <p:spPr>
          <a:xfrm>
            <a:off x="520841" y="381449"/>
            <a:ext cx="8102319" cy="4953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>
            <a:hlinkClick r:id="" action="ppaction://hlinkshowjump?jump=lastslideviewed"/>
          </p:cNvPr>
          <p:cNvSpPr/>
          <p:nvPr userDrawn="1"/>
        </p:nvSpPr>
        <p:spPr>
          <a:xfrm>
            <a:off x="8313978" y="5036618"/>
            <a:ext cx="187570" cy="18757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hlinkClick r:id="" action="ppaction://hlinkshowjump?jump=lastslideviewed"/>
          </p:cNvPr>
          <p:cNvCxnSpPr/>
          <p:nvPr userDrawn="1"/>
        </p:nvCxnSpPr>
        <p:spPr>
          <a:xfrm>
            <a:off x="8348232" y="5070872"/>
            <a:ext cx="119062" cy="11906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hlinkClick r:id="" action="ppaction://hlinkshowjump?jump=lastslideviewed"/>
          </p:cNvPr>
          <p:cNvCxnSpPr/>
          <p:nvPr userDrawn="1"/>
        </p:nvCxnSpPr>
        <p:spPr>
          <a:xfrm flipV="1">
            <a:off x="8348232" y="5070872"/>
            <a:ext cx="119062" cy="11906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edia Placeholder 7"/>
          <p:cNvSpPr>
            <a:spLocks noGrp="1"/>
          </p:cNvSpPr>
          <p:nvPr>
            <p:ph type="media" sz="quarter" idx="13"/>
          </p:nvPr>
        </p:nvSpPr>
        <p:spPr>
          <a:xfrm>
            <a:off x="646200" y="508220"/>
            <a:ext cx="7851600" cy="44172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029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834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00" y="922688"/>
            <a:ext cx="7135200" cy="492443"/>
          </a:xfr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lang="nl-NL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47750" y="1619250"/>
            <a:ext cx="7048500" cy="33147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234" y="1301750"/>
            <a:ext cx="7135200" cy="307777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Freeform 7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885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738187"/>
            <a:ext cx="9144000" cy="45144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428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738188"/>
            <a:ext cx="9144000" cy="45132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478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738188"/>
            <a:ext cx="9144000" cy="45132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Picture Placeholder 2"/>
          <p:cNvSpPr>
            <a:spLocks noGrp="1"/>
          </p:cNvSpPr>
          <p:nvPr>
            <p:ph type="pic" idx="21"/>
          </p:nvPr>
        </p:nvSpPr>
        <p:spPr>
          <a:xfrm>
            <a:off x="0" y="3746650"/>
            <a:ext cx="2289600" cy="15084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reeform 5">
            <a:hlinkClick r:id="" action="ppaction://hlinkshowjump?jump=lastslideviewed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0" y="738188"/>
            <a:ext cx="2289600" cy="15084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32" name="Picture Placeholder 2"/>
          <p:cNvSpPr>
            <a:spLocks noGrp="1"/>
          </p:cNvSpPr>
          <p:nvPr>
            <p:ph type="pic" idx="14"/>
          </p:nvPr>
        </p:nvSpPr>
        <p:spPr>
          <a:xfrm>
            <a:off x="2289600" y="738188"/>
            <a:ext cx="2289600" cy="15084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33" name="Picture Placeholder 2"/>
          <p:cNvSpPr>
            <a:spLocks noGrp="1"/>
          </p:cNvSpPr>
          <p:nvPr>
            <p:ph type="pic" idx="15"/>
          </p:nvPr>
        </p:nvSpPr>
        <p:spPr>
          <a:xfrm>
            <a:off x="4572000" y="738188"/>
            <a:ext cx="2289600" cy="15084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34" name="Picture Placeholder 2"/>
          <p:cNvSpPr>
            <a:spLocks noGrp="1"/>
          </p:cNvSpPr>
          <p:nvPr>
            <p:ph type="pic" idx="16"/>
          </p:nvPr>
        </p:nvSpPr>
        <p:spPr>
          <a:xfrm>
            <a:off x="6861600" y="738188"/>
            <a:ext cx="2289600" cy="15084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35" name="Picture Placeholder 2"/>
          <p:cNvSpPr>
            <a:spLocks noGrp="1"/>
          </p:cNvSpPr>
          <p:nvPr>
            <p:ph type="pic" idx="17"/>
          </p:nvPr>
        </p:nvSpPr>
        <p:spPr>
          <a:xfrm>
            <a:off x="0" y="2236988"/>
            <a:ext cx="2289600" cy="15084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36" name="Picture Placeholder 2"/>
          <p:cNvSpPr>
            <a:spLocks noGrp="1"/>
          </p:cNvSpPr>
          <p:nvPr>
            <p:ph type="pic" idx="18"/>
          </p:nvPr>
        </p:nvSpPr>
        <p:spPr>
          <a:xfrm>
            <a:off x="2289600" y="2236988"/>
            <a:ext cx="2289600" cy="15084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37" name="Picture Placeholder 2"/>
          <p:cNvSpPr>
            <a:spLocks noGrp="1"/>
          </p:cNvSpPr>
          <p:nvPr>
            <p:ph type="pic" idx="19"/>
          </p:nvPr>
        </p:nvSpPr>
        <p:spPr>
          <a:xfrm>
            <a:off x="4572000" y="2236988"/>
            <a:ext cx="2289600" cy="15084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38" name="Picture Placeholder 2"/>
          <p:cNvSpPr>
            <a:spLocks noGrp="1"/>
          </p:cNvSpPr>
          <p:nvPr>
            <p:ph type="pic" idx="20"/>
          </p:nvPr>
        </p:nvSpPr>
        <p:spPr>
          <a:xfrm>
            <a:off x="6861600" y="2236988"/>
            <a:ext cx="2289600" cy="15084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0" name="Picture Placeholder 2"/>
          <p:cNvSpPr>
            <a:spLocks noGrp="1"/>
          </p:cNvSpPr>
          <p:nvPr>
            <p:ph type="pic" idx="22"/>
          </p:nvPr>
        </p:nvSpPr>
        <p:spPr>
          <a:xfrm>
            <a:off x="2289600" y="3746650"/>
            <a:ext cx="2289600" cy="15084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1" name="Picture Placeholder 2"/>
          <p:cNvSpPr>
            <a:spLocks noGrp="1"/>
          </p:cNvSpPr>
          <p:nvPr>
            <p:ph type="pic" idx="23"/>
          </p:nvPr>
        </p:nvSpPr>
        <p:spPr>
          <a:xfrm>
            <a:off x="4572000" y="3746650"/>
            <a:ext cx="2289600" cy="15084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2" name="Picture Placeholder 2"/>
          <p:cNvSpPr>
            <a:spLocks noGrp="1"/>
          </p:cNvSpPr>
          <p:nvPr>
            <p:ph type="pic" idx="24"/>
          </p:nvPr>
        </p:nvSpPr>
        <p:spPr>
          <a:xfrm>
            <a:off x="6861600" y="3746650"/>
            <a:ext cx="2289600" cy="15084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160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00" y="1642939"/>
            <a:ext cx="7135200" cy="32910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10300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580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07" r="1307"/>
          <a:stretch/>
        </p:blipFill>
        <p:spPr>
          <a:xfrm flipH="1">
            <a:off x="0" y="738189"/>
            <a:ext cx="9144000" cy="45132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38189"/>
            <a:ext cx="9144000" cy="4513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38188"/>
            <a:ext cx="9144000" cy="451326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gray">
          <a:xfrm>
            <a:off x="453338" y="3377009"/>
            <a:ext cx="5721931" cy="1225021"/>
          </a:xfrm>
        </p:spPr>
        <p:txBody>
          <a:bodyPr anchor="b" anchorCtr="0">
            <a:noAutofit/>
          </a:bodyPr>
          <a:lstStyle>
            <a:lvl1pPr>
              <a:lnSpc>
                <a:spcPct val="80000"/>
              </a:lnSpc>
              <a:defRPr sz="3600" cap="all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472388" y="4497490"/>
            <a:ext cx="5747105" cy="369332"/>
          </a:xfrm>
        </p:spPr>
        <p:txBody>
          <a:bodyPr wrap="square">
            <a:sp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635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xit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xit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xit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8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xit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xit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00" y="1642939"/>
            <a:ext cx="7135200" cy="32910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10300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94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712744" y="735286"/>
            <a:ext cx="2187416" cy="45144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00" y="922688"/>
            <a:ext cx="5540102" cy="492443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00" y="1642939"/>
            <a:ext cx="5540102" cy="32910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711360" y="1105853"/>
            <a:ext cx="2188800" cy="1408537"/>
          </a:xfrm>
          <a:solidFill>
            <a:schemeClr val="bg2"/>
          </a:solidFill>
        </p:spPr>
        <p:txBody>
          <a:bodyPr/>
          <a:lstStyle>
            <a:lvl1pPr marL="0" indent="0">
              <a:buFont typeface="Arial" pitchFamily="34" charset="0"/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761087" y="2573338"/>
            <a:ext cx="1730225" cy="6699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000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099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572000" y="739162"/>
            <a:ext cx="4571999" cy="45144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00" y="922688"/>
            <a:ext cx="3469774" cy="892552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00" y="1642939"/>
            <a:ext cx="3469774" cy="32910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971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00" y="922688"/>
            <a:ext cx="5540102" cy="492443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00" y="1642939"/>
            <a:ext cx="5540102" cy="32910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6751550" y="739162"/>
            <a:ext cx="2392449" cy="45144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08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00" y="922688"/>
            <a:ext cx="5540102" cy="492443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732" y="1642939"/>
            <a:ext cx="2986569" cy="32910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6751550" y="739162"/>
            <a:ext cx="2392449" cy="45144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7201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a Placeholder 7"/>
          <p:cNvSpPr>
            <a:spLocks noGrp="1"/>
          </p:cNvSpPr>
          <p:nvPr>
            <p:ph type="media" sz="quarter" idx="13"/>
          </p:nvPr>
        </p:nvSpPr>
        <p:spPr>
          <a:xfrm>
            <a:off x="0" y="738808"/>
            <a:ext cx="9144000" cy="4512642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3338" y="3672417"/>
            <a:ext cx="7772400" cy="1135063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nl-NL" sz="3600" cap="all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3338" y="3250936"/>
            <a:ext cx="7772400" cy="369332"/>
          </a:xfrm>
        </p:spPr>
        <p:txBody>
          <a:bodyPr vert="horz" wrap="square" lIns="91440" tIns="45720" rIns="91440" bIns="45720" rtlCol="0">
            <a:spAutoFit/>
          </a:bodyPr>
          <a:lstStyle>
            <a:lvl1pPr marL="179388" indent="-179388">
              <a:buNone/>
              <a:def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804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738188"/>
            <a:ext cx="9144000" cy="4513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3338" y="3672417"/>
            <a:ext cx="7772400" cy="1135063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nl-NL" sz="3600" cap="all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3338" y="3250936"/>
            <a:ext cx="7772400" cy="369332"/>
          </a:xfrm>
        </p:spPr>
        <p:txBody>
          <a:bodyPr vert="horz" wrap="square" lIns="91440" tIns="45720" rIns="91440" bIns="45720" rtlCol="0">
            <a:spAutoFit/>
          </a:bodyPr>
          <a:lstStyle>
            <a:lvl1pPr marL="179388" indent="-179388">
              <a:buNone/>
              <a:def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62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4" y="738188"/>
            <a:ext cx="9140825" cy="4513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3338" y="3672417"/>
            <a:ext cx="7772400" cy="1135063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nl-NL" sz="3600" cap="all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3338" y="3250936"/>
            <a:ext cx="7772400" cy="369332"/>
          </a:xfrm>
        </p:spPr>
        <p:txBody>
          <a:bodyPr vert="horz" wrap="square" lIns="91440" tIns="45720" rIns="91440" bIns="45720" rtlCol="0">
            <a:spAutoFit/>
          </a:bodyPr>
          <a:lstStyle>
            <a:lvl1pPr marL="179388" indent="-179388">
              <a:buNone/>
              <a:def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688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38188"/>
            <a:ext cx="9144000" cy="4513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3338" y="3672417"/>
            <a:ext cx="7772400" cy="1135063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nl-NL" sz="3600" cap="all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3338" y="3250936"/>
            <a:ext cx="7772400" cy="369332"/>
          </a:xfrm>
        </p:spPr>
        <p:txBody>
          <a:bodyPr vert="horz" wrap="square" lIns="91440" tIns="45720" rIns="91440" bIns="45720" rtlCol="0">
            <a:spAutoFit/>
          </a:bodyPr>
          <a:lstStyle>
            <a:lvl1pPr marL="179388" indent="-179388">
              <a:buNone/>
              <a:def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322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6712744" y="735286"/>
            <a:ext cx="2187416" cy="4514400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00" y="922688"/>
            <a:ext cx="5540102" cy="492443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00" y="1642939"/>
            <a:ext cx="5540102" cy="32910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711360" y="1105853"/>
            <a:ext cx="2188800" cy="1408537"/>
          </a:xfrm>
          <a:solidFill>
            <a:schemeClr val="bg2"/>
          </a:solidFill>
        </p:spPr>
        <p:txBody>
          <a:bodyPr/>
          <a:lstStyle>
            <a:lvl1pPr marL="0" indent="0">
              <a:buFont typeface="Arial" pitchFamily="34" charset="0"/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761087" y="2573338"/>
            <a:ext cx="1730225" cy="6699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000" dirty="0" smtClean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5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834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00" y="922688"/>
            <a:ext cx="7135200" cy="4924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3200" y="1642938"/>
            <a:ext cx="3300339" cy="329101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nl-NL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061" y="1642938"/>
            <a:ext cx="3300339" cy="3291011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nl-NL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6595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00" y="922688"/>
            <a:ext cx="7135200" cy="492443"/>
          </a:xfr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lang="nl-NL"/>
            </a:lvl1pPr>
          </a:lstStyle>
          <a:p>
            <a:pPr lvl="0"/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200" y="1424890"/>
            <a:ext cx="3299043" cy="533135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3200" y="1895404"/>
            <a:ext cx="3301200" cy="29860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nl-NL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8061" y="1424890"/>
            <a:ext cx="3300339" cy="533135"/>
          </a:xfrm>
        </p:spPr>
        <p:txBody>
          <a:bodyPr anchor="b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7200" y="1895404"/>
            <a:ext cx="3301200" cy="2986085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nl-NL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 smtClean="0"/>
              <a:t>© 2014</a:t>
            </a:r>
            <a:endParaRPr lang="nl-N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32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00" y="922688"/>
            <a:ext cx="7135200" cy="4924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810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op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Freeform 5">
            <a:hlinkClick r:id="" action="ppaction://hlinkshowjump?jump=lastslideviewed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" name="Rectangle 7">
            <a:hlinkClick r:id="" action="ppaction://hlinkshowjump?jump=lastslideviewed"/>
          </p:cNvPr>
          <p:cNvSpPr/>
          <p:nvPr userDrawn="1"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Rectangle 8">
            <a:hlinkClick r:id="" action="ppaction://hlinkshowjump?jump=lastslideviewed"/>
          </p:cNvPr>
          <p:cNvSpPr/>
          <p:nvPr userDrawn="1"/>
        </p:nvSpPr>
        <p:spPr>
          <a:xfrm>
            <a:off x="520841" y="381449"/>
            <a:ext cx="8102319" cy="4953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tangle 9">
            <a:hlinkClick r:id="" action="ppaction://hlinkshowjump?jump=lastslideviewed"/>
          </p:cNvPr>
          <p:cNvSpPr/>
          <p:nvPr userDrawn="1"/>
        </p:nvSpPr>
        <p:spPr>
          <a:xfrm>
            <a:off x="8313978" y="5036618"/>
            <a:ext cx="187570" cy="18757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>
            <a:hlinkClick r:id="" action="ppaction://hlinkshowjump?jump=lastslideviewed"/>
          </p:cNvPr>
          <p:cNvCxnSpPr/>
          <p:nvPr userDrawn="1"/>
        </p:nvCxnSpPr>
        <p:spPr>
          <a:xfrm>
            <a:off x="8348232" y="5070872"/>
            <a:ext cx="119062" cy="11906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hlinkClick r:id="" action="ppaction://hlinkshowjump?jump=lastslideviewed"/>
          </p:cNvPr>
          <p:cNvCxnSpPr/>
          <p:nvPr userDrawn="1"/>
        </p:nvCxnSpPr>
        <p:spPr>
          <a:xfrm flipV="1">
            <a:off x="8348232" y="5070872"/>
            <a:ext cx="119062" cy="119062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Media Placeholder 7"/>
          <p:cNvSpPr>
            <a:spLocks noGrp="1"/>
          </p:cNvSpPr>
          <p:nvPr>
            <p:ph type="media" sz="quarter" idx="13"/>
          </p:nvPr>
        </p:nvSpPr>
        <p:spPr>
          <a:xfrm>
            <a:off x="646200" y="508220"/>
            <a:ext cx="7851600" cy="4417200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69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61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00" y="922688"/>
            <a:ext cx="7135200" cy="492443"/>
          </a:xfr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lang="nl-NL" dirty="0"/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47750" y="1619250"/>
            <a:ext cx="7048500" cy="33147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0234" y="1301750"/>
            <a:ext cx="7135200" cy="307777"/>
          </a:xfrm>
        </p:spPr>
        <p:txBody>
          <a:bodyPr>
            <a:sp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Freeform 7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0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632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738187"/>
            <a:ext cx="9144000" cy="45144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81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738188"/>
            <a:ext cx="9144000" cy="45132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903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738188"/>
            <a:ext cx="9144000" cy="451326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Picture Placeholder 2"/>
          <p:cNvSpPr>
            <a:spLocks noGrp="1"/>
          </p:cNvSpPr>
          <p:nvPr>
            <p:ph type="pic" idx="21"/>
          </p:nvPr>
        </p:nvSpPr>
        <p:spPr>
          <a:xfrm>
            <a:off x="0" y="3746650"/>
            <a:ext cx="2289600" cy="15084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reeform 5">
            <a:hlinkClick r:id="" action="ppaction://hlinkshowjump?jump=lastslideviewed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0" y="738188"/>
            <a:ext cx="2289600" cy="15084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32" name="Picture Placeholder 2"/>
          <p:cNvSpPr>
            <a:spLocks noGrp="1"/>
          </p:cNvSpPr>
          <p:nvPr>
            <p:ph type="pic" idx="14"/>
          </p:nvPr>
        </p:nvSpPr>
        <p:spPr>
          <a:xfrm>
            <a:off x="2289600" y="738188"/>
            <a:ext cx="2289600" cy="15084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33" name="Picture Placeholder 2"/>
          <p:cNvSpPr>
            <a:spLocks noGrp="1"/>
          </p:cNvSpPr>
          <p:nvPr>
            <p:ph type="pic" idx="15"/>
          </p:nvPr>
        </p:nvSpPr>
        <p:spPr>
          <a:xfrm>
            <a:off x="4572000" y="738188"/>
            <a:ext cx="2289600" cy="15084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34" name="Picture Placeholder 2"/>
          <p:cNvSpPr>
            <a:spLocks noGrp="1"/>
          </p:cNvSpPr>
          <p:nvPr>
            <p:ph type="pic" idx="16"/>
          </p:nvPr>
        </p:nvSpPr>
        <p:spPr>
          <a:xfrm>
            <a:off x="6861600" y="738188"/>
            <a:ext cx="2289600" cy="15084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35" name="Picture Placeholder 2"/>
          <p:cNvSpPr>
            <a:spLocks noGrp="1"/>
          </p:cNvSpPr>
          <p:nvPr>
            <p:ph type="pic" idx="17"/>
          </p:nvPr>
        </p:nvSpPr>
        <p:spPr>
          <a:xfrm>
            <a:off x="0" y="2236988"/>
            <a:ext cx="2289600" cy="15084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36" name="Picture Placeholder 2"/>
          <p:cNvSpPr>
            <a:spLocks noGrp="1"/>
          </p:cNvSpPr>
          <p:nvPr>
            <p:ph type="pic" idx="18"/>
          </p:nvPr>
        </p:nvSpPr>
        <p:spPr>
          <a:xfrm>
            <a:off x="2289600" y="2236988"/>
            <a:ext cx="2289600" cy="15084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37" name="Picture Placeholder 2"/>
          <p:cNvSpPr>
            <a:spLocks noGrp="1"/>
          </p:cNvSpPr>
          <p:nvPr>
            <p:ph type="pic" idx="19"/>
          </p:nvPr>
        </p:nvSpPr>
        <p:spPr>
          <a:xfrm>
            <a:off x="4572000" y="2236988"/>
            <a:ext cx="2289600" cy="15084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38" name="Picture Placeholder 2"/>
          <p:cNvSpPr>
            <a:spLocks noGrp="1"/>
          </p:cNvSpPr>
          <p:nvPr>
            <p:ph type="pic" idx="20"/>
          </p:nvPr>
        </p:nvSpPr>
        <p:spPr>
          <a:xfrm>
            <a:off x="6861600" y="2236988"/>
            <a:ext cx="2289600" cy="15084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0" name="Picture Placeholder 2"/>
          <p:cNvSpPr>
            <a:spLocks noGrp="1"/>
          </p:cNvSpPr>
          <p:nvPr>
            <p:ph type="pic" idx="22"/>
          </p:nvPr>
        </p:nvSpPr>
        <p:spPr>
          <a:xfrm>
            <a:off x="2289600" y="3746650"/>
            <a:ext cx="2289600" cy="15084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1" name="Picture Placeholder 2"/>
          <p:cNvSpPr>
            <a:spLocks noGrp="1"/>
          </p:cNvSpPr>
          <p:nvPr>
            <p:ph type="pic" idx="23"/>
          </p:nvPr>
        </p:nvSpPr>
        <p:spPr>
          <a:xfrm>
            <a:off x="4572000" y="3746650"/>
            <a:ext cx="2289600" cy="15084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2" name="Picture Placeholder 2"/>
          <p:cNvSpPr>
            <a:spLocks noGrp="1"/>
          </p:cNvSpPr>
          <p:nvPr>
            <p:ph type="pic" idx="24"/>
          </p:nvPr>
        </p:nvSpPr>
        <p:spPr>
          <a:xfrm>
            <a:off x="6861600" y="3746650"/>
            <a:ext cx="2289600" cy="1508400"/>
          </a:xfrm>
          <a:prstGeom prst="rect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245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572000" y="739162"/>
            <a:ext cx="4571999" cy="45144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00" y="922688"/>
            <a:ext cx="3469774" cy="892552"/>
          </a:xfrm>
        </p:spPr>
        <p:txBody>
          <a:bodyPr>
            <a:sp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00" y="1642939"/>
            <a:ext cx="3469774" cy="32910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778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00" y="922688"/>
            <a:ext cx="5540102" cy="492443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00" y="1642939"/>
            <a:ext cx="5540102" cy="32910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6751550" y="739162"/>
            <a:ext cx="2392449" cy="45144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90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00" y="922688"/>
            <a:ext cx="5540102" cy="492443"/>
          </a:xfrm>
        </p:spPr>
        <p:txBody>
          <a:bodyPr>
            <a:sp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732" y="1642939"/>
            <a:ext cx="2986569" cy="329101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Picture Placeholder 2"/>
          <p:cNvSpPr>
            <a:spLocks noGrp="1"/>
          </p:cNvSpPr>
          <p:nvPr>
            <p:ph type="pic" idx="14"/>
          </p:nvPr>
        </p:nvSpPr>
        <p:spPr>
          <a:xfrm>
            <a:off x="6751550" y="739162"/>
            <a:ext cx="2392449" cy="45144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380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edia Placeholder 7"/>
          <p:cNvSpPr>
            <a:spLocks noGrp="1"/>
          </p:cNvSpPr>
          <p:nvPr>
            <p:ph type="media" sz="quarter" idx="13"/>
          </p:nvPr>
        </p:nvSpPr>
        <p:spPr>
          <a:xfrm>
            <a:off x="0" y="738808"/>
            <a:ext cx="9144000" cy="4512642"/>
          </a:xfrm>
          <a:solidFill>
            <a:schemeClr val="tx1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3338" y="3672417"/>
            <a:ext cx="7772400" cy="1135063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nl-NL" sz="3600" cap="all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3338" y="3250936"/>
            <a:ext cx="7772400" cy="369332"/>
          </a:xfrm>
        </p:spPr>
        <p:txBody>
          <a:bodyPr vert="horz" wrap="square" lIns="91440" tIns="45720" rIns="91440" bIns="45720" rtlCol="0">
            <a:spAutoFit/>
          </a:bodyPr>
          <a:lstStyle>
            <a:lvl1pPr marL="179388" indent="-179388">
              <a:buNone/>
              <a:def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625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" y="738188"/>
            <a:ext cx="9144000" cy="4513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3338" y="3672417"/>
            <a:ext cx="7772400" cy="1135063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nl-NL" sz="3600" cap="all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3338" y="3250936"/>
            <a:ext cx="7772400" cy="369332"/>
          </a:xfrm>
        </p:spPr>
        <p:txBody>
          <a:bodyPr vert="horz" wrap="square" lIns="91440" tIns="45720" rIns="91440" bIns="45720" rtlCol="0">
            <a:spAutoFit/>
          </a:bodyPr>
          <a:lstStyle>
            <a:lvl1pPr marL="179388" indent="-179388">
              <a:buNone/>
              <a:def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3104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74" y="738188"/>
            <a:ext cx="9140825" cy="45132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gray">
          <a:xfrm>
            <a:off x="453338" y="3672417"/>
            <a:ext cx="7772400" cy="1135063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nl-NL" sz="3600" cap="all" baseline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pPr lvl="0">
              <a:lnSpc>
                <a:spcPct val="80000"/>
              </a:lnSpc>
            </a:pPr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3338" y="3250936"/>
            <a:ext cx="7772400" cy="369332"/>
          </a:xfrm>
        </p:spPr>
        <p:txBody>
          <a:bodyPr vert="horz" wrap="square" lIns="91440" tIns="45720" rIns="91440" bIns="45720" rtlCol="0">
            <a:spAutoFit/>
          </a:bodyPr>
          <a:lstStyle>
            <a:lvl1pPr marL="179388" indent="-179388">
              <a:buNone/>
              <a:defRPr lang="en-US" sz="1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marL="0" lvl="0" indent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© 2014</a:t>
            </a:r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Titel van de presentatie</a:t>
            </a:r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6EF62-B3AF-46D1-992A-E3A1EC605C92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Freeform 5">
            <a:hlinkClick r:id="" action="ppaction://hlinkshowjump?jump=nextslide"/>
          </p:cNvPr>
          <p:cNvSpPr>
            <a:spLocks noEditPoints="1"/>
          </p:cNvSpPr>
          <p:nvPr userDrawn="1"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Freeform 5">
            <a:hlinkClick r:id="" action="ppaction://hlinkshowjump?jump=previousslide"/>
          </p:cNvPr>
          <p:cNvSpPr>
            <a:spLocks noEditPoints="1"/>
          </p:cNvSpPr>
          <p:nvPr userDrawn="1"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400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slide" Target="../slides/slid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image" Target="../media/image3.jpeg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37419"/>
            <a:ext cx="9144000" cy="4512444"/>
          </a:xfrm>
          <a:prstGeom prst="rect">
            <a:avLst/>
          </a:prstGeom>
          <a:gradFill flip="none" rotWithShape="1">
            <a:gsLst>
              <a:gs pos="0">
                <a:srgbClr val="DCDCDC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0">
              <a:latin typeface="+mj-lt"/>
            </a:endParaRPr>
          </a:p>
        </p:txBody>
      </p:sp>
      <p:sp>
        <p:nvSpPr>
          <p:cNvPr id="8" name="Rectangle 7">
            <a:hlinkClick r:id="rId21" action="ppaction://hlinksldjump"/>
          </p:cNvPr>
          <p:cNvSpPr/>
          <p:nvPr userDrawn="1"/>
        </p:nvSpPr>
        <p:spPr bwMode="auto">
          <a:xfrm>
            <a:off x="7900898" y="466102"/>
            <a:ext cx="671052" cy="27131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54000" rtlCol="0" anchor="ctr"/>
          <a:lstStyle/>
          <a:p>
            <a:pPr algn="ctr"/>
            <a:r>
              <a:rPr lang="nl-NL" sz="800" b="1" cap="all" baseline="0" dirty="0" smtClean="0">
                <a:latin typeface="Arial Black" pitchFamily="34" charset="0"/>
              </a:rPr>
              <a:t>+ menu</a:t>
            </a:r>
            <a:endParaRPr lang="nl-NL" sz="800" b="1" cap="all" baseline="0" dirty="0">
              <a:latin typeface="Arial Black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9863"/>
            <a:ext cx="9144000" cy="435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94455"/>
            <a:ext cx="9144000" cy="43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3200" y="922688"/>
            <a:ext cx="7135200" cy="4924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200" y="1642939"/>
            <a:ext cx="7135200" cy="3291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363" y="532876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© 2014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0024" y="5328763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6800" y="10876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2416EF62-B3AF-46D1-992A-E3A1EC605C92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4" y="5421599"/>
            <a:ext cx="1611481" cy="129263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482400" y="5378282"/>
            <a:ext cx="13692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 smtClean="0">
                <a:solidFill>
                  <a:schemeClr val="bg2"/>
                </a:solidFill>
              </a:rPr>
              <a:t>© 2014</a:t>
            </a:r>
            <a:r>
              <a:rPr lang="nl-NL" sz="800" baseline="0" dirty="0" smtClean="0">
                <a:solidFill>
                  <a:schemeClr val="bg2"/>
                </a:solidFill>
              </a:rPr>
              <a:t> Vakcollege Groep</a:t>
            </a:r>
            <a:endParaRPr lang="nl-NL" sz="800" dirty="0" smtClean="0">
              <a:solidFill>
                <a:schemeClr val="bg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t="29495" r="40617" b="33783"/>
          <a:stretch/>
        </p:blipFill>
        <p:spPr>
          <a:xfrm>
            <a:off x="566738" y="127082"/>
            <a:ext cx="1796369" cy="45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5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4" r:id="rId4"/>
    <p:sldLayoutId id="2147483665" r:id="rId5"/>
    <p:sldLayoutId id="2147483669" r:id="rId6"/>
    <p:sldLayoutId id="2147483651" r:id="rId7"/>
    <p:sldLayoutId id="2147483661" r:id="rId8"/>
    <p:sldLayoutId id="2147483668" r:id="rId9"/>
    <p:sldLayoutId id="2147483667" r:id="rId10"/>
    <p:sldLayoutId id="2147483652" r:id="rId11"/>
    <p:sldLayoutId id="2147483653" r:id="rId12"/>
    <p:sldLayoutId id="2147483654" r:id="rId13"/>
    <p:sldLayoutId id="2147483662" r:id="rId14"/>
    <p:sldLayoutId id="2147483655" r:id="rId15"/>
    <p:sldLayoutId id="2147483657" r:id="rId16"/>
    <p:sldLayoutId id="2147483671" r:id="rId17"/>
    <p:sldLayoutId id="2147483666" r:id="rId18"/>
    <p:sldLayoutId id="2147483670" r:id="rId19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113" indent="-179388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37419"/>
            <a:ext cx="9144000" cy="4512444"/>
          </a:xfrm>
          <a:prstGeom prst="rect">
            <a:avLst/>
          </a:prstGeom>
          <a:gradFill flip="none" rotWithShape="1">
            <a:gsLst>
              <a:gs pos="0">
                <a:srgbClr val="DCDCDC"/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0">
              <a:latin typeface="+mj-lt"/>
            </a:endParaRPr>
          </a:p>
        </p:txBody>
      </p:sp>
      <p:sp>
        <p:nvSpPr>
          <p:cNvPr id="8" name="Rectangle 7">
            <a:hlinkClick r:id="rId21" action="ppaction://hlinksldjump"/>
          </p:cNvPr>
          <p:cNvSpPr/>
          <p:nvPr userDrawn="1"/>
        </p:nvSpPr>
        <p:spPr bwMode="auto">
          <a:xfrm>
            <a:off x="7900898" y="466102"/>
            <a:ext cx="671052" cy="27131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bIns="54000" rtlCol="0" anchor="ctr"/>
          <a:lstStyle/>
          <a:p>
            <a:pPr algn="ctr"/>
            <a:r>
              <a:rPr lang="nl-NL" sz="800" b="1" cap="all" baseline="0" dirty="0" smtClean="0">
                <a:latin typeface="Arial Black" pitchFamily="34" charset="0"/>
              </a:rPr>
              <a:t>+ menu</a:t>
            </a:r>
            <a:endParaRPr lang="nl-NL" sz="800" b="1" cap="all" baseline="0" dirty="0">
              <a:latin typeface="Arial Black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49863"/>
            <a:ext cx="9144000" cy="435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694455"/>
            <a:ext cx="9144000" cy="4354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3200" y="922688"/>
            <a:ext cx="7135200" cy="4924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3200" y="1642939"/>
            <a:ext cx="7135200" cy="32910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nl-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4363" y="532876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© 2014</a:t>
            </a:r>
            <a:endParaRPr lang="nl-N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60024" y="5328763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2"/>
                </a:solidFill>
              </a:defRPr>
            </a:lvl1pPr>
          </a:lstStyle>
          <a:p>
            <a:r>
              <a:rPr lang="nl-NL" dirty="0" smtClean="0"/>
              <a:t>Titel van de presentatie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46800" y="10876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2416EF62-B3AF-46D1-992A-E3A1EC605C92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194" y="5421599"/>
            <a:ext cx="1611481" cy="129263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482400" y="5378282"/>
            <a:ext cx="136928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800" dirty="0" smtClean="0">
                <a:solidFill>
                  <a:schemeClr val="bg2"/>
                </a:solidFill>
              </a:rPr>
              <a:t>© 2014</a:t>
            </a:r>
            <a:r>
              <a:rPr lang="nl-NL" sz="800" baseline="0" dirty="0" smtClean="0">
                <a:solidFill>
                  <a:schemeClr val="bg2"/>
                </a:solidFill>
              </a:rPr>
              <a:t> Vakcollege Groep</a:t>
            </a:r>
            <a:endParaRPr lang="nl-NL" sz="800" dirty="0" smtClean="0">
              <a:solidFill>
                <a:schemeClr val="bg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t="29495" r="40617" b="33783"/>
          <a:stretch/>
        </p:blipFill>
        <p:spPr>
          <a:xfrm>
            <a:off x="566738" y="127082"/>
            <a:ext cx="1796369" cy="45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1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388" indent="-17938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179388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113" indent="-179388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jp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jp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kcollegegroep.nl/vakcolleges.html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20.xml"/><Relationship Id="rId7" Type="http://schemas.openxmlformats.org/officeDocument/2006/relationships/slide" Target="slide21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Relationship Id="rId9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image" Target="../media/image33.jpeg"/><Relationship Id="rId7" Type="http://schemas.openxmlformats.org/officeDocument/2006/relationships/slide" Target="slide1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7.xml"/><Relationship Id="rId5" Type="http://schemas.openxmlformats.org/officeDocument/2006/relationships/slide" Target="slide20.xml"/><Relationship Id="rId10" Type="http://schemas.openxmlformats.org/officeDocument/2006/relationships/slide" Target="slide22.xml"/><Relationship Id="rId4" Type="http://schemas.openxmlformats.org/officeDocument/2006/relationships/image" Target="../media/image34.png"/><Relationship Id="rId9" Type="http://schemas.openxmlformats.org/officeDocument/2006/relationships/slide" Target="slide2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hyperlink" Target="https://vakcollegegroep.nl/services/trainingen/330.html" TargetMode="External"/><Relationship Id="rId7" Type="http://schemas.openxmlformats.org/officeDocument/2006/relationships/slide" Target="slide19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10" Type="http://schemas.openxmlformats.org/officeDocument/2006/relationships/slide" Target="slide16.xml"/><Relationship Id="rId4" Type="http://schemas.openxmlformats.org/officeDocument/2006/relationships/slide" Target="slide20.xml"/><Relationship Id="rId9" Type="http://schemas.openxmlformats.org/officeDocument/2006/relationships/slide" Target="slide2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36.jpeg"/><Relationship Id="rId7" Type="http://schemas.openxmlformats.org/officeDocument/2006/relationships/slide" Target="slide21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20.xml"/><Relationship Id="rId9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19.xml"/><Relationship Id="rId7" Type="http://schemas.openxmlformats.org/officeDocument/2006/relationships/slide" Target="slide2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20.xml"/><Relationship Id="rId9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13" Type="http://schemas.openxmlformats.org/officeDocument/2006/relationships/image" Target="../media/image12.jpeg"/><Relationship Id="rId3" Type="http://schemas.openxmlformats.org/officeDocument/2006/relationships/image" Target="../media/image10.jpeg"/><Relationship Id="rId7" Type="http://schemas.openxmlformats.org/officeDocument/2006/relationships/slide" Target="slide26.xml"/><Relationship Id="rId12" Type="http://schemas.openxmlformats.org/officeDocument/2006/relationships/slide" Target="slide14.xml"/><Relationship Id="rId17" Type="http://schemas.openxmlformats.org/officeDocument/2006/relationships/image" Target="../media/image15.emf"/><Relationship Id="rId2" Type="http://schemas.openxmlformats.org/officeDocument/2006/relationships/slide" Target="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11" Type="http://schemas.openxmlformats.org/officeDocument/2006/relationships/slide" Target="slide25.xml"/><Relationship Id="rId5" Type="http://schemas.openxmlformats.org/officeDocument/2006/relationships/slide" Target="slide11.xml"/><Relationship Id="rId15" Type="http://schemas.openxmlformats.org/officeDocument/2006/relationships/image" Target="../media/image13.png"/><Relationship Id="rId10" Type="http://schemas.openxmlformats.org/officeDocument/2006/relationships/slide" Target="slide12.xml"/><Relationship Id="rId4" Type="http://schemas.openxmlformats.org/officeDocument/2006/relationships/slide" Target="slide10.xml"/><Relationship Id="rId9" Type="http://schemas.openxmlformats.org/officeDocument/2006/relationships/slide" Target="slide13.xml"/><Relationship Id="rId14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38.jpeg"/><Relationship Id="rId7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9.xml"/><Relationship Id="rId5" Type="http://schemas.openxmlformats.org/officeDocument/2006/relationships/slide" Target="slide18.xml"/><Relationship Id="rId4" Type="http://schemas.openxmlformats.org/officeDocument/2006/relationships/slide" Target="slide17.xml"/><Relationship Id="rId9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image" Target="../media/image39.jpeg"/><Relationship Id="rId7" Type="http://schemas.openxmlformats.org/officeDocument/2006/relationships/slide" Target="slide19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20.xml"/><Relationship Id="rId9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40.jpeg"/><Relationship Id="rId7" Type="http://schemas.openxmlformats.org/officeDocument/2006/relationships/slide" Target="slide19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slide" Target="slide20.xml"/><Relationship Id="rId9" Type="http://schemas.openxmlformats.org/officeDocument/2006/relationships/slide" Target="slid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youtube.com/v/FD9OV2XZdk4&amp;index=3&amp;list=PLkzVUZfr5PodwuODUKkI-c95sKZZVZzfE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v/9L31cD5BuSc" TargetMode="Externa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7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v/AX919BZoZxw&amp;list=PLkzVUZfr5PoeKPKzzAVEzjKHtWaTPD6I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hyperlink" Target="https://www.youtube.com/v/rsdxPpvcRjg&amp;list=PLkzVUZfr5PoeKPKzzAVEzjKHtWaTPD6I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5">
            <a:hlinkClick r:id="rId2" action="ppaction://hlinksldjump"/>
          </p:cNvPr>
          <p:cNvSpPr>
            <a:spLocks noChangeAspect="1" noEditPoints="1"/>
          </p:cNvSpPr>
          <p:nvPr/>
        </p:nvSpPr>
        <p:spPr bwMode="auto">
          <a:xfrm>
            <a:off x="6167293" y="2492748"/>
            <a:ext cx="2841566" cy="2610000"/>
          </a:xfrm>
          <a:custGeom>
            <a:avLst/>
            <a:gdLst>
              <a:gd name="T0" fmla="*/ 753 w 859"/>
              <a:gd name="T1" fmla="*/ 574 h 789"/>
              <a:gd name="T2" fmla="*/ 704 w 859"/>
              <a:gd name="T3" fmla="*/ 586 h 789"/>
              <a:gd name="T4" fmla="*/ 753 w 859"/>
              <a:gd name="T5" fmla="*/ 331 h 789"/>
              <a:gd name="T6" fmla="*/ 331 w 859"/>
              <a:gd name="T7" fmla="*/ 35 h 789"/>
              <a:gd name="T8" fmla="*/ 35 w 859"/>
              <a:gd name="T9" fmla="*/ 458 h 789"/>
              <a:gd name="T10" fmla="*/ 457 w 859"/>
              <a:gd name="T11" fmla="*/ 754 h 789"/>
              <a:gd name="T12" fmla="*/ 651 w 859"/>
              <a:gd name="T13" fmla="*/ 653 h 789"/>
              <a:gd name="T14" fmla="*/ 648 w 859"/>
              <a:gd name="T15" fmla="*/ 680 h 789"/>
              <a:gd name="T16" fmla="*/ 753 w 859"/>
              <a:gd name="T17" fmla="*/ 785 h 789"/>
              <a:gd name="T18" fmla="*/ 859 w 859"/>
              <a:gd name="T19" fmla="*/ 680 h 789"/>
              <a:gd name="T20" fmla="*/ 753 w 859"/>
              <a:gd name="T21" fmla="*/ 574 h 789"/>
              <a:gd name="T22" fmla="*/ 808 w 859"/>
              <a:gd name="T23" fmla="*/ 703 h 789"/>
              <a:gd name="T24" fmla="*/ 775 w 859"/>
              <a:gd name="T25" fmla="*/ 736 h 789"/>
              <a:gd name="T26" fmla="*/ 775 w 859"/>
              <a:gd name="T27" fmla="*/ 736 h 789"/>
              <a:gd name="T28" fmla="*/ 752 w 859"/>
              <a:gd name="T29" fmla="*/ 759 h 789"/>
              <a:gd name="T30" fmla="*/ 729 w 859"/>
              <a:gd name="T31" fmla="*/ 736 h 789"/>
              <a:gd name="T32" fmla="*/ 752 w 859"/>
              <a:gd name="T33" fmla="*/ 713 h 789"/>
              <a:gd name="T34" fmla="*/ 785 w 859"/>
              <a:gd name="T35" fmla="*/ 680 h 789"/>
              <a:gd name="T36" fmla="*/ 785 w 859"/>
              <a:gd name="T37" fmla="*/ 680 h 789"/>
              <a:gd name="T38" fmla="*/ 785 w 859"/>
              <a:gd name="T39" fmla="*/ 679 h 789"/>
              <a:gd name="T40" fmla="*/ 752 w 859"/>
              <a:gd name="T41" fmla="*/ 646 h 789"/>
              <a:gd name="T42" fmla="*/ 752 w 859"/>
              <a:gd name="T43" fmla="*/ 646 h 789"/>
              <a:gd name="T44" fmla="*/ 729 w 859"/>
              <a:gd name="T45" fmla="*/ 623 h 789"/>
              <a:gd name="T46" fmla="*/ 752 w 859"/>
              <a:gd name="T47" fmla="*/ 600 h 789"/>
              <a:gd name="T48" fmla="*/ 775 w 859"/>
              <a:gd name="T49" fmla="*/ 623 h 789"/>
              <a:gd name="T50" fmla="*/ 808 w 859"/>
              <a:gd name="T51" fmla="*/ 657 h 789"/>
              <a:gd name="T52" fmla="*/ 831 w 859"/>
              <a:gd name="T53" fmla="*/ 680 h 789"/>
              <a:gd name="T54" fmla="*/ 808 w 859"/>
              <a:gd name="T55" fmla="*/ 703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59" h="789">
                <a:moveTo>
                  <a:pt x="753" y="574"/>
                </a:moveTo>
                <a:cubicBezTo>
                  <a:pt x="736" y="574"/>
                  <a:pt x="719" y="579"/>
                  <a:pt x="704" y="586"/>
                </a:cubicBezTo>
                <a:cubicBezTo>
                  <a:pt x="750" y="513"/>
                  <a:pt x="769" y="423"/>
                  <a:pt x="753" y="331"/>
                </a:cubicBezTo>
                <a:cubicBezTo>
                  <a:pt x="718" y="133"/>
                  <a:pt x="529" y="0"/>
                  <a:pt x="331" y="35"/>
                </a:cubicBezTo>
                <a:cubicBezTo>
                  <a:pt x="132" y="70"/>
                  <a:pt x="0" y="260"/>
                  <a:pt x="35" y="458"/>
                </a:cubicBezTo>
                <a:cubicBezTo>
                  <a:pt x="70" y="656"/>
                  <a:pt x="259" y="789"/>
                  <a:pt x="457" y="754"/>
                </a:cubicBezTo>
                <a:cubicBezTo>
                  <a:pt x="534" y="740"/>
                  <a:pt x="600" y="704"/>
                  <a:pt x="651" y="653"/>
                </a:cubicBezTo>
                <a:cubicBezTo>
                  <a:pt x="649" y="662"/>
                  <a:pt x="648" y="670"/>
                  <a:pt x="648" y="680"/>
                </a:cubicBezTo>
                <a:cubicBezTo>
                  <a:pt x="648" y="738"/>
                  <a:pt x="695" y="785"/>
                  <a:pt x="753" y="785"/>
                </a:cubicBezTo>
                <a:cubicBezTo>
                  <a:pt x="812" y="785"/>
                  <a:pt x="859" y="738"/>
                  <a:pt x="859" y="680"/>
                </a:cubicBezTo>
                <a:cubicBezTo>
                  <a:pt x="859" y="621"/>
                  <a:pt x="812" y="574"/>
                  <a:pt x="753" y="574"/>
                </a:cubicBezTo>
                <a:close/>
                <a:moveTo>
                  <a:pt x="808" y="703"/>
                </a:moveTo>
                <a:cubicBezTo>
                  <a:pt x="789" y="703"/>
                  <a:pt x="775" y="716"/>
                  <a:pt x="775" y="736"/>
                </a:cubicBezTo>
                <a:cubicBezTo>
                  <a:pt x="775" y="736"/>
                  <a:pt x="775" y="736"/>
                  <a:pt x="775" y="736"/>
                </a:cubicBezTo>
                <a:cubicBezTo>
                  <a:pt x="775" y="749"/>
                  <a:pt x="764" y="759"/>
                  <a:pt x="752" y="759"/>
                </a:cubicBezTo>
                <a:cubicBezTo>
                  <a:pt x="739" y="759"/>
                  <a:pt x="729" y="749"/>
                  <a:pt x="729" y="736"/>
                </a:cubicBezTo>
                <a:cubicBezTo>
                  <a:pt x="729" y="724"/>
                  <a:pt x="739" y="713"/>
                  <a:pt x="752" y="713"/>
                </a:cubicBezTo>
                <a:cubicBezTo>
                  <a:pt x="771" y="713"/>
                  <a:pt x="785" y="698"/>
                  <a:pt x="785" y="680"/>
                </a:cubicBezTo>
                <a:cubicBezTo>
                  <a:pt x="785" y="680"/>
                  <a:pt x="785" y="680"/>
                  <a:pt x="785" y="680"/>
                </a:cubicBezTo>
                <a:cubicBezTo>
                  <a:pt x="785" y="680"/>
                  <a:pt x="785" y="680"/>
                  <a:pt x="785" y="679"/>
                </a:cubicBezTo>
                <a:cubicBezTo>
                  <a:pt x="785" y="661"/>
                  <a:pt x="772" y="646"/>
                  <a:pt x="752" y="646"/>
                </a:cubicBezTo>
                <a:cubicBezTo>
                  <a:pt x="752" y="646"/>
                  <a:pt x="752" y="646"/>
                  <a:pt x="752" y="646"/>
                </a:cubicBezTo>
                <a:cubicBezTo>
                  <a:pt x="739" y="646"/>
                  <a:pt x="729" y="636"/>
                  <a:pt x="729" y="623"/>
                </a:cubicBezTo>
                <a:cubicBezTo>
                  <a:pt x="729" y="610"/>
                  <a:pt x="739" y="600"/>
                  <a:pt x="752" y="600"/>
                </a:cubicBezTo>
                <a:cubicBezTo>
                  <a:pt x="764" y="600"/>
                  <a:pt x="775" y="610"/>
                  <a:pt x="775" y="623"/>
                </a:cubicBezTo>
                <a:cubicBezTo>
                  <a:pt x="775" y="642"/>
                  <a:pt x="789" y="657"/>
                  <a:pt x="808" y="657"/>
                </a:cubicBezTo>
                <a:cubicBezTo>
                  <a:pt x="821" y="657"/>
                  <a:pt x="831" y="667"/>
                  <a:pt x="831" y="680"/>
                </a:cubicBezTo>
                <a:cubicBezTo>
                  <a:pt x="831" y="692"/>
                  <a:pt x="821" y="703"/>
                  <a:pt x="808" y="70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Basispresentatie</a:t>
            </a:r>
            <a:br>
              <a:rPr lang="nl-NL" dirty="0" smtClean="0"/>
            </a:br>
            <a:r>
              <a:rPr lang="nl-NL" dirty="0" smtClean="0"/>
              <a:t>Vakcollege</a:t>
            </a:r>
            <a:endParaRPr lang="nl-NL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Datum, naamspreker</a:t>
            </a:r>
            <a:endParaRPr lang="nl-NL" dirty="0"/>
          </a:p>
        </p:txBody>
      </p:sp>
      <p:sp>
        <p:nvSpPr>
          <p:cNvPr id="14" name="Oval 13">
            <a:hlinkClick r:id="rId2" action="ppaction://hlinksldjump"/>
          </p:cNvPr>
          <p:cNvSpPr/>
          <p:nvPr/>
        </p:nvSpPr>
        <p:spPr bwMode="gray">
          <a:xfrm rot="21000000">
            <a:off x="6265627" y="2600077"/>
            <a:ext cx="2393343" cy="23933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r">
              <a:lnSpc>
                <a:spcPct val="90000"/>
              </a:lnSpc>
            </a:pPr>
            <a:r>
              <a:rPr lang="nl-NL" sz="2100" dirty="0" smtClean="0">
                <a:latin typeface="Arial Black" pitchFamily="34" charset="0"/>
              </a:rPr>
              <a:t>VAN</a:t>
            </a:r>
          </a:p>
          <a:p>
            <a:pPr algn="r">
              <a:lnSpc>
                <a:spcPct val="90000"/>
              </a:lnSpc>
            </a:pPr>
            <a:r>
              <a:rPr lang="nl-NL" sz="2100" dirty="0" smtClean="0">
                <a:latin typeface="Arial Black" pitchFamily="34" charset="0"/>
              </a:rPr>
              <a:t>VAKROUTE</a:t>
            </a:r>
          </a:p>
          <a:p>
            <a:pPr algn="r">
              <a:lnSpc>
                <a:spcPct val="90000"/>
              </a:lnSpc>
            </a:pPr>
            <a:r>
              <a:rPr lang="nl-NL" sz="2100" dirty="0" smtClean="0">
                <a:latin typeface="Arial Black" pitchFamily="34" charset="0"/>
              </a:rPr>
              <a:t>NAAR VAK-</a:t>
            </a:r>
          </a:p>
          <a:p>
            <a:pPr algn="r">
              <a:lnSpc>
                <a:spcPct val="90000"/>
              </a:lnSpc>
            </a:pPr>
            <a:r>
              <a:rPr lang="nl-NL" sz="2100" dirty="0" smtClean="0">
                <a:latin typeface="Arial Black" pitchFamily="34" charset="0"/>
              </a:rPr>
              <a:t>MANSCHAP</a:t>
            </a:r>
            <a:endParaRPr lang="nl-NL" sz="21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432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 smtClean="0"/>
              <a:t>Vakcollege Groep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050" y="1642939"/>
            <a:ext cx="7135200" cy="329101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nl-NL" sz="1800" dirty="0" smtClean="0"/>
              <a:t>Vakcollege Groep is de ontwikkelaar van de Vakroute</a:t>
            </a:r>
            <a:br>
              <a:rPr lang="nl-NL" sz="1800" dirty="0" smtClean="0"/>
            </a:br>
            <a:r>
              <a:rPr lang="nl-NL" sz="1800" dirty="0" smtClean="0"/>
              <a:t>en de service-organisatie achter de </a:t>
            </a:r>
            <a:r>
              <a:rPr lang="nl-NL" sz="1800" dirty="0" smtClean="0">
                <a:hlinkClick r:id="rId2" action="ppaction://hlinksldjump"/>
              </a:rPr>
              <a:t>Vakcolleges</a:t>
            </a: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 smtClean="0"/>
              <a:t>die de Vakroute implementeren.</a:t>
            </a:r>
          </a:p>
        </p:txBody>
      </p:sp>
      <p:sp>
        <p:nvSpPr>
          <p:cNvPr id="65" name="Rectangle 64"/>
          <p:cNvSpPr/>
          <p:nvPr/>
        </p:nvSpPr>
        <p:spPr bwMode="gray">
          <a:xfrm>
            <a:off x="1055689" y="2995012"/>
            <a:ext cx="1415181" cy="558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/>
          </a:p>
        </p:txBody>
      </p:sp>
      <p:sp>
        <p:nvSpPr>
          <p:cNvPr id="66" name="Rectangle 65"/>
          <p:cNvSpPr/>
          <p:nvPr/>
        </p:nvSpPr>
        <p:spPr bwMode="gray">
          <a:xfrm>
            <a:off x="2586380" y="2995012"/>
            <a:ext cx="1415181" cy="558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/>
          </a:p>
        </p:txBody>
      </p:sp>
      <p:sp>
        <p:nvSpPr>
          <p:cNvPr id="67" name="Rectangle 66"/>
          <p:cNvSpPr/>
          <p:nvPr/>
        </p:nvSpPr>
        <p:spPr bwMode="gray">
          <a:xfrm>
            <a:off x="4117071" y="2995012"/>
            <a:ext cx="1415181" cy="558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/>
          </a:p>
        </p:txBody>
      </p:sp>
      <p:sp>
        <p:nvSpPr>
          <p:cNvPr id="68" name="Rectangle 67"/>
          <p:cNvSpPr/>
          <p:nvPr/>
        </p:nvSpPr>
        <p:spPr bwMode="gray">
          <a:xfrm>
            <a:off x="5647762" y="2995012"/>
            <a:ext cx="1414686" cy="558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/>
          </a:p>
        </p:txBody>
      </p:sp>
      <p:sp>
        <p:nvSpPr>
          <p:cNvPr id="69" name="Rectangle 68"/>
          <p:cNvSpPr/>
          <p:nvPr/>
        </p:nvSpPr>
        <p:spPr bwMode="gray">
          <a:xfrm>
            <a:off x="1055689" y="3682429"/>
            <a:ext cx="1415181" cy="558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/>
          </a:p>
        </p:txBody>
      </p:sp>
      <p:sp>
        <p:nvSpPr>
          <p:cNvPr id="70" name="Rectangle 69"/>
          <p:cNvSpPr/>
          <p:nvPr/>
        </p:nvSpPr>
        <p:spPr bwMode="gray">
          <a:xfrm>
            <a:off x="2586380" y="3682429"/>
            <a:ext cx="1415181" cy="558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/>
          </a:p>
        </p:txBody>
      </p:sp>
      <p:sp>
        <p:nvSpPr>
          <p:cNvPr id="71" name="Rectangle 70"/>
          <p:cNvSpPr/>
          <p:nvPr/>
        </p:nvSpPr>
        <p:spPr bwMode="gray">
          <a:xfrm>
            <a:off x="4117071" y="3682429"/>
            <a:ext cx="1415181" cy="558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/>
          </a:p>
        </p:txBody>
      </p:sp>
      <p:sp>
        <p:nvSpPr>
          <p:cNvPr id="72" name="Rectangle 71"/>
          <p:cNvSpPr/>
          <p:nvPr/>
        </p:nvSpPr>
        <p:spPr bwMode="gray">
          <a:xfrm>
            <a:off x="5647762" y="3682429"/>
            <a:ext cx="1414686" cy="558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25" y="3188545"/>
            <a:ext cx="1058241" cy="20735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86" y="3094157"/>
            <a:ext cx="610160" cy="372876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88" y="3147962"/>
            <a:ext cx="881549" cy="276896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58" y="3047561"/>
            <a:ext cx="590415" cy="44281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307" y="3749483"/>
            <a:ext cx="417676" cy="417676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746" y="3776714"/>
            <a:ext cx="947513" cy="36321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13" y="3809837"/>
            <a:ext cx="462901" cy="296968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859" y="3817319"/>
            <a:ext cx="772612" cy="28200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117071" y="4375839"/>
            <a:ext cx="1415181" cy="558111"/>
            <a:chOff x="1055689" y="4375839"/>
            <a:chExt cx="1415181" cy="558111"/>
          </a:xfrm>
        </p:grpSpPr>
        <p:sp>
          <p:nvSpPr>
            <p:cNvPr id="73" name="Rectangle 72"/>
            <p:cNvSpPr/>
            <p:nvPr/>
          </p:nvSpPr>
          <p:spPr bwMode="gray">
            <a:xfrm>
              <a:off x="1055689" y="4375839"/>
              <a:ext cx="1415181" cy="5581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 dirty="0"/>
            </a:p>
          </p:txBody>
        </p: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322" y="4419606"/>
              <a:ext cx="499647" cy="477275"/>
            </a:xfrm>
            <a:prstGeom prst="rect">
              <a:avLst/>
            </a:prstGeom>
          </p:spPr>
        </p:pic>
      </p:grpSp>
      <p:sp>
        <p:nvSpPr>
          <p:cNvPr id="58" name="TextBox 26"/>
          <p:cNvSpPr txBox="1"/>
          <p:nvPr/>
        </p:nvSpPr>
        <p:spPr>
          <a:xfrm>
            <a:off x="3029849" y="3320842"/>
            <a:ext cx="78258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500" b="1" dirty="0"/>
              <a:t>Ministerie van </a:t>
            </a:r>
            <a:r>
              <a:rPr lang="nl-NL" sz="500" b="1" dirty="0" smtClean="0"/>
              <a:t>OCW</a:t>
            </a:r>
            <a:endParaRPr lang="nl-NL" sz="500" dirty="0"/>
          </a:p>
        </p:txBody>
      </p:sp>
      <p:grpSp>
        <p:nvGrpSpPr>
          <p:cNvPr id="7" name="Group 6"/>
          <p:cNvGrpSpPr/>
          <p:nvPr/>
        </p:nvGrpSpPr>
        <p:grpSpPr>
          <a:xfrm>
            <a:off x="2586380" y="4375839"/>
            <a:ext cx="1415181" cy="558111"/>
            <a:chOff x="2583840" y="4375839"/>
            <a:chExt cx="1415181" cy="558111"/>
          </a:xfrm>
        </p:grpSpPr>
        <p:sp>
          <p:nvSpPr>
            <p:cNvPr id="74" name="Rectangle 73"/>
            <p:cNvSpPr/>
            <p:nvPr/>
          </p:nvSpPr>
          <p:spPr bwMode="gray">
            <a:xfrm>
              <a:off x="2583840" y="4375839"/>
              <a:ext cx="1415181" cy="5581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 dirty="0"/>
            </a:p>
          </p:txBody>
        </p:sp>
        <p:grpSp>
          <p:nvGrpSpPr>
            <p:cNvPr id="59" name="Group 58"/>
            <p:cNvGrpSpPr/>
            <p:nvPr/>
          </p:nvGrpSpPr>
          <p:grpSpPr>
            <a:xfrm>
              <a:off x="2852686" y="4467969"/>
              <a:ext cx="950132" cy="395963"/>
              <a:chOff x="3371630" y="4430860"/>
              <a:chExt cx="1115070" cy="464700"/>
            </a:xfrm>
          </p:grpSpPr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1630" y="4430860"/>
                <a:ext cx="716081" cy="437606"/>
              </a:xfrm>
              <a:prstGeom prst="rect">
                <a:avLst/>
              </a:prstGeom>
            </p:spPr>
          </p:pic>
          <p:sp>
            <p:nvSpPr>
              <p:cNvPr id="64" name="TextBox 29"/>
              <p:cNvSpPr txBox="1"/>
              <p:nvPr/>
            </p:nvSpPr>
            <p:spPr>
              <a:xfrm>
                <a:off x="3579548" y="4696897"/>
                <a:ext cx="907152" cy="198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500" b="1" dirty="0"/>
                  <a:t>Ministerie van </a:t>
                </a:r>
                <a:r>
                  <a:rPr lang="nl-NL" sz="500" b="1" dirty="0" smtClean="0"/>
                  <a:t>VWS</a:t>
                </a:r>
                <a:endParaRPr lang="nl-NL" sz="500" dirty="0"/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1055689" y="4375839"/>
            <a:ext cx="1415181" cy="558111"/>
            <a:chOff x="4111991" y="4693339"/>
            <a:chExt cx="1415181" cy="558111"/>
          </a:xfrm>
        </p:grpSpPr>
        <p:sp>
          <p:nvSpPr>
            <p:cNvPr id="75" name="Rectangle 74"/>
            <p:cNvSpPr/>
            <p:nvPr/>
          </p:nvSpPr>
          <p:spPr bwMode="gray">
            <a:xfrm>
              <a:off x="4111991" y="4693339"/>
              <a:ext cx="1415181" cy="55811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nl-NL" dirty="0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4168705" y="4785469"/>
              <a:ext cx="1334529" cy="395963"/>
              <a:chOff x="3371630" y="4430860"/>
              <a:chExt cx="1566197" cy="464700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71630" y="4430860"/>
                <a:ext cx="716081" cy="437606"/>
              </a:xfrm>
              <a:prstGeom prst="rect">
                <a:avLst/>
              </a:prstGeom>
            </p:spPr>
          </p:pic>
          <p:sp>
            <p:nvSpPr>
              <p:cNvPr id="62" name="TextBox 33"/>
              <p:cNvSpPr txBox="1"/>
              <p:nvPr/>
            </p:nvSpPr>
            <p:spPr>
              <a:xfrm>
                <a:off x="3579546" y="4696897"/>
                <a:ext cx="1358281" cy="198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nl-NL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nl-NL" sz="500" b="1" spc="-20" dirty="0"/>
                  <a:t>Ministerie van </a:t>
                </a:r>
                <a:r>
                  <a:rPr lang="nl-NL" sz="500" b="1" spc="-20" dirty="0" smtClean="0"/>
                  <a:t>Economsiche Zaken</a:t>
                </a:r>
                <a:endParaRPr lang="nl-NL" sz="500" spc="-2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825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 smtClean="0"/>
              <a:t>Missie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050" y="1642939"/>
            <a:ext cx="7135200" cy="329101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1800" dirty="0" smtClean="0"/>
              <a:t>Vakcollege </a:t>
            </a:r>
            <a:r>
              <a:rPr lang="nl-NL" sz="1800" dirty="0"/>
              <a:t>Groep wil scholen ondersteunen bij het aanbieden van hoogwaardige en efficiënte beroepsgerichte </a:t>
            </a:r>
            <a:r>
              <a:rPr lang="nl-NL" sz="1800" dirty="0" smtClean="0"/>
              <a:t>leerroutes </a:t>
            </a:r>
            <a:r>
              <a:rPr lang="nl-NL" sz="1800" dirty="0"/>
              <a:t>(Vakroutes</a:t>
            </a:r>
            <a:r>
              <a:rPr lang="nl-NL" sz="1800" dirty="0" smtClean="0"/>
              <a:t>),</a:t>
            </a:r>
            <a:br>
              <a:rPr lang="nl-NL" sz="1800" dirty="0" smtClean="0"/>
            </a:br>
            <a:r>
              <a:rPr lang="nl-NL" sz="1800" dirty="0" smtClean="0"/>
              <a:t>die </a:t>
            </a:r>
            <a:r>
              <a:rPr lang="nl-NL" sz="1800" dirty="0"/>
              <a:t>het beste halen uit jongeren met praktisch talent. Hierdoor kunnen jongeren kansrijk doorstromen naar werk en worden werkgevers voorzien van goed opgeleide en gemotiveerde vakmensen.</a:t>
            </a: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en-US" sz="1800" dirty="0" smtClean="0"/>
              <a:t> </a:t>
            </a:r>
            <a:endParaRPr lang="nl-NL" sz="1800" dirty="0" smtClean="0"/>
          </a:p>
          <a:p>
            <a:pPr marL="0" indent="0">
              <a:buNone/>
            </a:pPr>
            <a:r>
              <a:rPr lang="nl-NL" sz="2600" dirty="0" smtClean="0"/>
              <a:t>Visie</a:t>
            </a:r>
          </a:p>
          <a:p>
            <a:pPr marL="0" indent="0">
              <a:buNone/>
            </a:pPr>
            <a:r>
              <a:rPr lang="nl-NL" sz="1800" dirty="0" smtClean="0"/>
              <a:t/>
            </a:r>
            <a:br>
              <a:rPr lang="nl-NL" sz="1800" dirty="0" smtClean="0"/>
            </a:br>
            <a:r>
              <a:rPr lang="nl-NL" sz="1800" dirty="0"/>
              <a:t>Iedere jongere kan in de nabije omgeving de Vakroute </a:t>
            </a:r>
            <a:r>
              <a:rPr lang="nl-NL" sz="1800" dirty="0" smtClean="0"/>
              <a:t>volgen</a:t>
            </a:r>
            <a:br>
              <a:rPr lang="nl-NL" sz="1800" dirty="0" smtClean="0"/>
            </a:br>
            <a:r>
              <a:rPr lang="nl-NL" sz="1800" dirty="0" smtClean="0"/>
              <a:t>die het </a:t>
            </a:r>
            <a:r>
              <a:rPr lang="nl-NL" sz="1800" dirty="0"/>
              <a:t>beste uit hem of haar haalt en die optimaal aansluit op vervolgopleiding(en) en werk in de regio.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2652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 smtClean="0"/>
              <a:t>Facts &amp; Figures</a:t>
            </a:r>
            <a:endParaRPr lang="nl-NL" dirty="0"/>
          </a:p>
        </p:txBody>
      </p:sp>
      <p:sp>
        <p:nvSpPr>
          <p:cNvPr id="5" name="Freeform 109"/>
          <p:cNvSpPr>
            <a:spLocks/>
          </p:cNvSpPr>
          <p:nvPr/>
        </p:nvSpPr>
        <p:spPr bwMode="auto">
          <a:xfrm>
            <a:off x="4940381" y="3866991"/>
            <a:ext cx="1720850" cy="541338"/>
          </a:xfrm>
          <a:custGeom>
            <a:avLst/>
            <a:gdLst>
              <a:gd name="T0" fmla="*/ 0 w 1084"/>
              <a:gd name="T1" fmla="*/ 0 h 341"/>
              <a:gd name="T2" fmla="*/ 0 w 1084"/>
              <a:gd name="T3" fmla="*/ 201 h 341"/>
              <a:gd name="T4" fmla="*/ 1084 w 1084"/>
              <a:gd name="T5" fmla="*/ 341 h 341"/>
              <a:gd name="T6" fmla="*/ 1084 w 1084"/>
              <a:gd name="T7" fmla="*/ 138 h 341"/>
              <a:gd name="T8" fmla="*/ 0 w 1084"/>
              <a:gd name="T9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4" h="341">
                <a:moveTo>
                  <a:pt x="0" y="0"/>
                </a:moveTo>
                <a:lnTo>
                  <a:pt x="0" y="201"/>
                </a:lnTo>
                <a:lnTo>
                  <a:pt x="1084" y="341"/>
                </a:lnTo>
                <a:lnTo>
                  <a:pt x="1084" y="138"/>
                </a:lnTo>
                <a:lnTo>
                  <a:pt x="0" y="0"/>
                </a:lnTo>
                <a:close/>
              </a:path>
            </a:pathLst>
          </a:custGeom>
          <a:solidFill>
            <a:srgbClr val="C2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6" name="Group 5"/>
          <p:cNvGrpSpPr/>
          <p:nvPr/>
        </p:nvGrpSpPr>
        <p:grpSpPr>
          <a:xfrm>
            <a:off x="4940381" y="3131978"/>
            <a:ext cx="2335213" cy="1054100"/>
            <a:chOff x="4892675" y="3211488"/>
            <a:chExt cx="2335213" cy="1054100"/>
          </a:xfrm>
        </p:grpSpPr>
        <p:sp>
          <p:nvSpPr>
            <p:cNvPr id="8" name="Freeform 110"/>
            <p:cNvSpPr>
              <a:spLocks/>
            </p:cNvSpPr>
            <p:nvPr/>
          </p:nvSpPr>
          <p:spPr bwMode="auto">
            <a:xfrm>
              <a:off x="4892675" y="3211488"/>
              <a:ext cx="2335213" cy="1054100"/>
            </a:xfrm>
            <a:custGeom>
              <a:avLst/>
              <a:gdLst>
                <a:gd name="T0" fmla="*/ 0 w 1471"/>
                <a:gd name="T1" fmla="*/ 463 h 664"/>
                <a:gd name="T2" fmla="*/ 0 w 1471"/>
                <a:gd name="T3" fmla="*/ 664 h 664"/>
                <a:gd name="T4" fmla="*/ 1471 w 1471"/>
                <a:gd name="T5" fmla="*/ 216 h 664"/>
                <a:gd name="T6" fmla="*/ 1471 w 1471"/>
                <a:gd name="T7" fmla="*/ 0 h 664"/>
                <a:gd name="T8" fmla="*/ 0 w 1471"/>
                <a:gd name="T9" fmla="*/ 463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1" h="664">
                  <a:moveTo>
                    <a:pt x="0" y="463"/>
                  </a:moveTo>
                  <a:lnTo>
                    <a:pt x="0" y="664"/>
                  </a:lnTo>
                  <a:lnTo>
                    <a:pt x="1471" y="216"/>
                  </a:lnTo>
                  <a:lnTo>
                    <a:pt x="1471" y="0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TextBox 8"/>
            <p:cNvSpPr txBox="1"/>
            <p:nvPr/>
          </p:nvSpPr>
          <p:spPr>
            <a:xfrm rot="20528173">
              <a:off x="5195943" y="3722704"/>
              <a:ext cx="11047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dirty="0" smtClean="0">
                  <a:latin typeface="Arial Black" pitchFamily="34" charset="0"/>
                </a:rPr>
                <a:t>LEERLINGEN</a:t>
              </a:r>
              <a:endParaRPr lang="nl-NL" sz="1000" dirty="0">
                <a:latin typeface="Arial Black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51281" y="946085"/>
            <a:ext cx="1013098" cy="1474788"/>
            <a:chOff x="4751281" y="969938"/>
            <a:chExt cx="1013098" cy="1474788"/>
          </a:xfrm>
        </p:grpSpPr>
        <p:sp>
          <p:nvSpPr>
            <p:cNvPr id="11" name="Rectangle 223"/>
            <p:cNvSpPr>
              <a:spLocks noChangeArrowheads="1"/>
            </p:cNvSpPr>
            <p:nvPr/>
          </p:nvSpPr>
          <p:spPr bwMode="auto">
            <a:xfrm>
              <a:off x="4829175" y="1750988"/>
              <a:ext cx="841375" cy="693738"/>
            </a:xfrm>
            <a:custGeom>
              <a:avLst/>
              <a:gdLst/>
              <a:ahLst/>
              <a:cxnLst/>
              <a:rect l="l" t="t" r="r" b="b"/>
              <a:pathLst>
                <a:path w="841375" h="693738">
                  <a:moveTo>
                    <a:pt x="596900" y="371475"/>
                  </a:moveTo>
                  <a:lnTo>
                    <a:pt x="596900" y="523875"/>
                  </a:lnTo>
                  <a:lnTo>
                    <a:pt x="749300" y="523875"/>
                  </a:lnTo>
                  <a:lnTo>
                    <a:pt x="749300" y="371475"/>
                  </a:lnTo>
                  <a:close/>
                  <a:moveTo>
                    <a:pt x="339725" y="371475"/>
                  </a:moveTo>
                  <a:lnTo>
                    <a:pt x="339725" y="523875"/>
                  </a:lnTo>
                  <a:lnTo>
                    <a:pt x="492125" y="523875"/>
                  </a:lnTo>
                  <a:lnTo>
                    <a:pt x="492125" y="371475"/>
                  </a:lnTo>
                  <a:close/>
                  <a:moveTo>
                    <a:pt x="95250" y="371475"/>
                  </a:moveTo>
                  <a:lnTo>
                    <a:pt x="95250" y="523875"/>
                  </a:lnTo>
                  <a:lnTo>
                    <a:pt x="244475" y="523875"/>
                  </a:lnTo>
                  <a:lnTo>
                    <a:pt x="244475" y="371475"/>
                  </a:lnTo>
                  <a:close/>
                  <a:moveTo>
                    <a:pt x="596900" y="109537"/>
                  </a:moveTo>
                  <a:lnTo>
                    <a:pt x="596900" y="261937"/>
                  </a:lnTo>
                  <a:lnTo>
                    <a:pt x="749300" y="261937"/>
                  </a:lnTo>
                  <a:lnTo>
                    <a:pt x="749300" y="109537"/>
                  </a:lnTo>
                  <a:close/>
                  <a:moveTo>
                    <a:pt x="339725" y="109537"/>
                  </a:moveTo>
                  <a:lnTo>
                    <a:pt x="339725" y="261937"/>
                  </a:lnTo>
                  <a:lnTo>
                    <a:pt x="492125" y="261937"/>
                  </a:lnTo>
                  <a:lnTo>
                    <a:pt x="492125" y="109537"/>
                  </a:lnTo>
                  <a:close/>
                  <a:moveTo>
                    <a:pt x="95250" y="109537"/>
                  </a:moveTo>
                  <a:lnTo>
                    <a:pt x="95250" y="261937"/>
                  </a:lnTo>
                  <a:lnTo>
                    <a:pt x="244475" y="261937"/>
                  </a:lnTo>
                  <a:lnTo>
                    <a:pt x="244475" y="109537"/>
                  </a:lnTo>
                  <a:close/>
                  <a:moveTo>
                    <a:pt x="0" y="0"/>
                  </a:moveTo>
                  <a:lnTo>
                    <a:pt x="841375" y="0"/>
                  </a:lnTo>
                  <a:lnTo>
                    <a:pt x="841375" y="693738"/>
                  </a:lnTo>
                  <a:lnTo>
                    <a:pt x="0" y="6937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751281" y="1501750"/>
              <a:ext cx="1013098" cy="28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nl-NL" sz="800" b="1" spc="-60" dirty="0" smtClean="0">
                  <a:solidFill>
                    <a:schemeClr val="accent1"/>
                  </a:solidFill>
                </a:rPr>
                <a:t>MENS &amp;</a:t>
              </a:r>
            </a:p>
            <a:p>
              <a:pPr algn="r">
                <a:lnSpc>
                  <a:spcPct val="80000"/>
                </a:lnSpc>
              </a:pPr>
              <a:r>
                <a:rPr lang="nl-NL" sz="800" b="1" spc="-60" dirty="0" smtClean="0">
                  <a:solidFill>
                    <a:schemeClr val="accent1"/>
                  </a:solidFill>
                </a:rPr>
                <a:t>DIENSTVERLENEN</a:t>
              </a:r>
              <a:endParaRPr lang="nl-NL" sz="800" b="1" spc="-60" dirty="0">
                <a:solidFill>
                  <a:schemeClr val="accent1"/>
                </a:solidFill>
              </a:endParaRPr>
            </a:p>
          </p:txBody>
        </p:sp>
        <p:sp>
          <p:nvSpPr>
            <p:cNvPr id="13" name="Rectangle 210"/>
            <p:cNvSpPr>
              <a:spLocks noChangeArrowheads="1"/>
            </p:cNvSpPr>
            <p:nvPr/>
          </p:nvSpPr>
          <p:spPr bwMode="auto">
            <a:xfrm>
              <a:off x="4939913" y="969938"/>
              <a:ext cx="753411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4400" b="1" i="0" u="none" strike="noStrike" cap="none" normalizeH="0" baseline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 Black" pitchFamily="34" charset="0"/>
                  <a:cs typeface="Arial" pitchFamily="34" charset="0"/>
                </a:rPr>
                <a:t>38</a:t>
              </a:r>
              <a:endParaRPr kumimoji="0" lang="nl-NL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 Black" pitchFamily="34" charset="0"/>
                <a:cs typeface="Arial" pitchFamily="34" charset="0"/>
              </a:endParaRPr>
            </a:p>
          </p:txBody>
        </p:sp>
      </p:grpSp>
      <p:sp>
        <p:nvSpPr>
          <p:cNvPr id="14" name="Freeform 5"/>
          <p:cNvSpPr>
            <a:spLocks/>
          </p:cNvSpPr>
          <p:nvPr/>
        </p:nvSpPr>
        <p:spPr bwMode="auto">
          <a:xfrm>
            <a:off x="6573838" y="1812860"/>
            <a:ext cx="1290638" cy="608013"/>
          </a:xfrm>
          <a:custGeom>
            <a:avLst/>
            <a:gdLst>
              <a:gd name="T0" fmla="*/ 0 w 813"/>
              <a:gd name="T1" fmla="*/ 269 h 383"/>
              <a:gd name="T2" fmla="*/ 0 w 813"/>
              <a:gd name="T3" fmla="*/ 383 h 383"/>
              <a:gd name="T4" fmla="*/ 813 w 813"/>
              <a:gd name="T5" fmla="*/ 113 h 383"/>
              <a:gd name="T6" fmla="*/ 813 w 813"/>
              <a:gd name="T7" fmla="*/ 0 h 383"/>
              <a:gd name="T8" fmla="*/ 0 w 813"/>
              <a:gd name="T9" fmla="*/ 269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13" h="383">
                <a:moveTo>
                  <a:pt x="0" y="269"/>
                </a:moveTo>
                <a:lnTo>
                  <a:pt x="0" y="383"/>
                </a:lnTo>
                <a:lnTo>
                  <a:pt x="813" y="113"/>
                </a:lnTo>
                <a:lnTo>
                  <a:pt x="813" y="0"/>
                </a:lnTo>
                <a:lnTo>
                  <a:pt x="0" y="26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5" name="Group 14"/>
          <p:cNvGrpSpPr/>
          <p:nvPr/>
        </p:nvGrpSpPr>
        <p:grpSpPr>
          <a:xfrm>
            <a:off x="2011363" y="3376453"/>
            <a:ext cx="2817812" cy="982663"/>
            <a:chOff x="2011363" y="3414713"/>
            <a:chExt cx="2817812" cy="982663"/>
          </a:xfrm>
        </p:grpSpPr>
        <p:sp>
          <p:nvSpPr>
            <p:cNvPr id="16" name="Freeform 6"/>
            <p:cNvSpPr>
              <a:spLocks/>
            </p:cNvSpPr>
            <p:nvPr/>
          </p:nvSpPr>
          <p:spPr bwMode="auto">
            <a:xfrm>
              <a:off x="2011363" y="3414713"/>
              <a:ext cx="2667000" cy="819150"/>
            </a:xfrm>
            <a:custGeom>
              <a:avLst/>
              <a:gdLst>
                <a:gd name="T0" fmla="*/ 0 w 755"/>
                <a:gd name="T1" fmla="*/ 0 h 232"/>
                <a:gd name="T2" fmla="*/ 755 w 755"/>
                <a:gd name="T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5" h="232">
                  <a:moveTo>
                    <a:pt x="0" y="0"/>
                  </a:moveTo>
                  <a:cubicBezTo>
                    <a:pt x="272" y="0"/>
                    <a:pt x="573" y="38"/>
                    <a:pt x="755" y="232"/>
                  </a:cubicBezTo>
                </a:path>
              </a:pathLst>
            </a:custGeom>
            <a:noFill/>
            <a:ln w="2540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7"/>
            <p:cNvSpPr>
              <a:spLocks/>
            </p:cNvSpPr>
            <p:nvPr/>
          </p:nvSpPr>
          <p:spPr bwMode="auto">
            <a:xfrm>
              <a:off x="4356100" y="3919538"/>
              <a:ext cx="473075" cy="477838"/>
            </a:xfrm>
            <a:custGeom>
              <a:avLst/>
              <a:gdLst>
                <a:gd name="T0" fmla="*/ 298 w 298"/>
                <a:gd name="T1" fmla="*/ 301 h 301"/>
                <a:gd name="T2" fmla="*/ 298 w 298"/>
                <a:gd name="T3" fmla="*/ 0 h 301"/>
                <a:gd name="T4" fmla="*/ 0 w 298"/>
                <a:gd name="T5" fmla="*/ 278 h 301"/>
                <a:gd name="T6" fmla="*/ 298 w 298"/>
                <a:gd name="T7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8" h="301">
                  <a:moveTo>
                    <a:pt x="298" y="301"/>
                  </a:moveTo>
                  <a:lnTo>
                    <a:pt x="298" y="0"/>
                  </a:lnTo>
                  <a:lnTo>
                    <a:pt x="0" y="278"/>
                  </a:lnTo>
                  <a:lnTo>
                    <a:pt x="298" y="30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746375" y="2538253"/>
            <a:ext cx="3313113" cy="1014413"/>
            <a:chOff x="2746375" y="2576513"/>
            <a:chExt cx="3313113" cy="1014413"/>
          </a:xfrm>
        </p:grpSpPr>
        <p:sp>
          <p:nvSpPr>
            <p:cNvPr id="19" name="Freeform 8"/>
            <p:cNvSpPr>
              <a:spLocks/>
            </p:cNvSpPr>
            <p:nvPr/>
          </p:nvSpPr>
          <p:spPr bwMode="auto">
            <a:xfrm>
              <a:off x="2746375" y="2732088"/>
              <a:ext cx="3149600" cy="858838"/>
            </a:xfrm>
            <a:custGeom>
              <a:avLst/>
              <a:gdLst>
                <a:gd name="T0" fmla="*/ 0 w 892"/>
                <a:gd name="T1" fmla="*/ 193 h 243"/>
                <a:gd name="T2" fmla="*/ 892 w 892"/>
                <a:gd name="T3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92" h="243">
                  <a:moveTo>
                    <a:pt x="0" y="193"/>
                  </a:moveTo>
                  <a:cubicBezTo>
                    <a:pt x="268" y="243"/>
                    <a:pt x="681" y="198"/>
                    <a:pt x="892" y="0"/>
                  </a:cubicBezTo>
                </a:path>
              </a:pathLst>
            </a:custGeom>
            <a:noFill/>
            <a:ln w="2540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9"/>
            <p:cNvSpPr>
              <a:spLocks/>
            </p:cNvSpPr>
            <p:nvPr/>
          </p:nvSpPr>
          <p:spPr bwMode="auto">
            <a:xfrm>
              <a:off x="5586413" y="2576513"/>
              <a:ext cx="473075" cy="476250"/>
            </a:xfrm>
            <a:custGeom>
              <a:avLst/>
              <a:gdLst>
                <a:gd name="T0" fmla="*/ 298 w 298"/>
                <a:gd name="T1" fmla="*/ 0 h 300"/>
                <a:gd name="T2" fmla="*/ 278 w 298"/>
                <a:gd name="T3" fmla="*/ 300 h 300"/>
                <a:gd name="T4" fmla="*/ 0 w 298"/>
                <a:gd name="T5" fmla="*/ 2 h 300"/>
                <a:gd name="T6" fmla="*/ 298 w 298"/>
                <a:gd name="T7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8" h="300">
                  <a:moveTo>
                    <a:pt x="298" y="0"/>
                  </a:moveTo>
                  <a:lnTo>
                    <a:pt x="278" y="300"/>
                  </a:lnTo>
                  <a:lnTo>
                    <a:pt x="0" y="2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8850" y="1561941"/>
            <a:ext cx="2952750" cy="3446463"/>
            <a:chOff x="958850" y="1600201"/>
            <a:chExt cx="2952750" cy="3446463"/>
          </a:xfrm>
        </p:grpSpPr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2308225" y="2724151"/>
              <a:ext cx="579438" cy="446088"/>
            </a:xfrm>
            <a:custGeom>
              <a:avLst/>
              <a:gdLst>
                <a:gd name="T0" fmla="*/ 11 w 164"/>
                <a:gd name="T1" fmla="*/ 79 h 126"/>
                <a:gd name="T2" fmla="*/ 14 w 164"/>
                <a:gd name="T3" fmla="*/ 97 h 126"/>
                <a:gd name="T4" fmla="*/ 48 w 164"/>
                <a:gd name="T5" fmla="*/ 101 h 126"/>
                <a:gd name="T6" fmla="*/ 77 w 164"/>
                <a:gd name="T7" fmla="*/ 121 h 126"/>
                <a:gd name="T8" fmla="*/ 100 w 164"/>
                <a:gd name="T9" fmla="*/ 94 h 126"/>
                <a:gd name="T10" fmla="*/ 128 w 164"/>
                <a:gd name="T11" fmla="*/ 71 h 126"/>
                <a:gd name="T12" fmla="*/ 160 w 164"/>
                <a:gd name="T13" fmla="*/ 41 h 126"/>
                <a:gd name="T14" fmla="*/ 147 w 164"/>
                <a:gd name="T15" fmla="*/ 12 h 126"/>
                <a:gd name="T16" fmla="*/ 114 w 164"/>
                <a:gd name="T17" fmla="*/ 1 h 126"/>
                <a:gd name="T18" fmla="*/ 90 w 164"/>
                <a:gd name="T19" fmla="*/ 17 h 126"/>
                <a:gd name="T20" fmla="*/ 81 w 164"/>
                <a:gd name="T21" fmla="*/ 23 h 126"/>
                <a:gd name="T22" fmla="*/ 66 w 164"/>
                <a:gd name="T23" fmla="*/ 50 h 126"/>
                <a:gd name="T24" fmla="*/ 24 w 164"/>
                <a:gd name="T25" fmla="*/ 72 h 126"/>
                <a:gd name="T26" fmla="*/ 11 w 164"/>
                <a:gd name="T27" fmla="*/ 7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4" h="126">
                  <a:moveTo>
                    <a:pt x="11" y="79"/>
                  </a:moveTo>
                  <a:cubicBezTo>
                    <a:pt x="6" y="86"/>
                    <a:pt x="0" y="100"/>
                    <a:pt x="14" y="97"/>
                  </a:cubicBezTo>
                  <a:cubicBezTo>
                    <a:pt x="28" y="95"/>
                    <a:pt x="39" y="92"/>
                    <a:pt x="48" y="101"/>
                  </a:cubicBezTo>
                  <a:cubicBezTo>
                    <a:pt x="57" y="110"/>
                    <a:pt x="64" y="126"/>
                    <a:pt x="77" y="121"/>
                  </a:cubicBezTo>
                  <a:cubicBezTo>
                    <a:pt x="91" y="117"/>
                    <a:pt x="93" y="103"/>
                    <a:pt x="100" y="94"/>
                  </a:cubicBezTo>
                  <a:cubicBezTo>
                    <a:pt x="107" y="85"/>
                    <a:pt x="118" y="74"/>
                    <a:pt x="128" y="71"/>
                  </a:cubicBezTo>
                  <a:cubicBezTo>
                    <a:pt x="139" y="69"/>
                    <a:pt x="157" y="51"/>
                    <a:pt x="160" y="41"/>
                  </a:cubicBezTo>
                  <a:cubicBezTo>
                    <a:pt x="164" y="30"/>
                    <a:pt x="155" y="17"/>
                    <a:pt x="147" y="12"/>
                  </a:cubicBezTo>
                  <a:cubicBezTo>
                    <a:pt x="139" y="8"/>
                    <a:pt x="120" y="0"/>
                    <a:pt x="114" y="1"/>
                  </a:cubicBezTo>
                  <a:cubicBezTo>
                    <a:pt x="107" y="2"/>
                    <a:pt x="93" y="11"/>
                    <a:pt x="90" y="17"/>
                  </a:cubicBezTo>
                  <a:cubicBezTo>
                    <a:pt x="86" y="23"/>
                    <a:pt x="85" y="12"/>
                    <a:pt x="81" y="23"/>
                  </a:cubicBezTo>
                  <a:cubicBezTo>
                    <a:pt x="76" y="33"/>
                    <a:pt x="75" y="42"/>
                    <a:pt x="66" y="50"/>
                  </a:cubicBezTo>
                  <a:cubicBezTo>
                    <a:pt x="57" y="58"/>
                    <a:pt x="34" y="67"/>
                    <a:pt x="24" y="72"/>
                  </a:cubicBezTo>
                  <a:cubicBezTo>
                    <a:pt x="14" y="78"/>
                    <a:pt x="11" y="79"/>
                    <a:pt x="11" y="79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2686050" y="2441576"/>
              <a:ext cx="276225" cy="287338"/>
            </a:xfrm>
            <a:custGeom>
              <a:avLst/>
              <a:gdLst>
                <a:gd name="T0" fmla="*/ 9 w 78"/>
                <a:gd name="T1" fmla="*/ 20 h 81"/>
                <a:gd name="T2" fmla="*/ 2 w 78"/>
                <a:gd name="T3" fmla="*/ 54 h 81"/>
                <a:gd name="T4" fmla="*/ 21 w 78"/>
                <a:gd name="T5" fmla="*/ 76 h 81"/>
                <a:gd name="T6" fmla="*/ 67 w 78"/>
                <a:gd name="T7" fmla="*/ 72 h 81"/>
                <a:gd name="T8" fmla="*/ 76 w 78"/>
                <a:gd name="T9" fmla="*/ 59 h 81"/>
                <a:gd name="T10" fmla="*/ 71 w 78"/>
                <a:gd name="T11" fmla="*/ 39 h 81"/>
                <a:gd name="T12" fmla="*/ 54 w 78"/>
                <a:gd name="T13" fmla="*/ 18 h 81"/>
                <a:gd name="T14" fmla="*/ 35 w 78"/>
                <a:gd name="T15" fmla="*/ 5 h 81"/>
                <a:gd name="T16" fmla="*/ 23 w 78"/>
                <a:gd name="T17" fmla="*/ 3 h 81"/>
                <a:gd name="T18" fmla="*/ 9 w 78"/>
                <a:gd name="T19" fmla="*/ 2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81">
                  <a:moveTo>
                    <a:pt x="9" y="20"/>
                  </a:moveTo>
                  <a:cubicBezTo>
                    <a:pt x="0" y="27"/>
                    <a:pt x="1" y="47"/>
                    <a:pt x="2" y="54"/>
                  </a:cubicBezTo>
                  <a:cubicBezTo>
                    <a:pt x="3" y="61"/>
                    <a:pt x="14" y="72"/>
                    <a:pt x="21" y="76"/>
                  </a:cubicBezTo>
                  <a:cubicBezTo>
                    <a:pt x="29" y="81"/>
                    <a:pt x="61" y="75"/>
                    <a:pt x="67" y="72"/>
                  </a:cubicBezTo>
                  <a:cubicBezTo>
                    <a:pt x="72" y="69"/>
                    <a:pt x="78" y="65"/>
                    <a:pt x="76" y="59"/>
                  </a:cubicBezTo>
                  <a:cubicBezTo>
                    <a:pt x="74" y="54"/>
                    <a:pt x="76" y="46"/>
                    <a:pt x="71" y="39"/>
                  </a:cubicBezTo>
                  <a:cubicBezTo>
                    <a:pt x="67" y="32"/>
                    <a:pt x="60" y="18"/>
                    <a:pt x="54" y="18"/>
                  </a:cubicBezTo>
                  <a:cubicBezTo>
                    <a:pt x="48" y="18"/>
                    <a:pt x="43" y="8"/>
                    <a:pt x="35" y="5"/>
                  </a:cubicBezTo>
                  <a:cubicBezTo>
                    <a:pt x="27" y="2"/>
                    <a:pt x="29" y="0"/>
                    <a:pt x="23" y="3"/>
                  </a:cubicBezTo>
                  <a:cubicBezTo>
                    <a:pt x="16" y="6"/>
                    <a:pt x="9" y="20"/>
                    <a:pt x="9" y="2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2022475" y="2011363"/>
              <a:ext cx="136525" cy="233363"/>
            </a:xfrm>
            <a:custGeom>
              <a:avLst/>
              <a:gdLst>
                <a:gd name="T0" fmla="*/ 31 w 39"/>
                <a:gd name="T1" fmla="*/ 0 h 66"/>
                <a:gd name="T2" fmla="*/ 6 w 39"/>
                <a:gd name="T3" fmla="*/ 35 h 66"/>
                <a:gd name="T4" fmla="*/ 3 w 39"/>
                <a:gd name="T5" fmla="*/ 59 h 66"/>
                <a:gd name="T6" fmla="*/ 17 w 39"/>
                <a:gd name="T7" fmla="*/ 59 h 66"/>
                <a:gd name="T8" fmla="*/ 35 w 39"/>
                <a:gd name="T9" fmla="*/ 40 h 66"/>
                <a:gd name="T10" fmla="*/ 39 w 39"/>
                <a:gd name="T11" fmla="*/ 19 h 66"/>
                <a:gd name="T12" fmla="*/ 31 w 39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66">
                  <a:moveTo>
                    <a:pt x="31" y="0"/>
                  </a:moveTo>
                  <a:cubicBezTo>
                    <a:pt x="25" y="8"/>
                    <a:pt x="9" y="28"/>
                    <a:pt x="6" y="35"/>
                  </a:cubicBezTo>
                  <a:cubicBezTo>
                    <a:pt x="4" y="42"/>
                    <a:pt x="0" y="56"/>
                    <a:pt x="3" y="59"/>
                  </a:cubicBezTo>
                  <a:cubicBezTo>
                    <a:pt x="6" y="62"/>
                    <a:pt x="8" y="66"/>
                    <a:pt x="17" y="59"/>
                  </a:cubicBezTo>
                  <a:cubicBezTo>
                    <a:pt x="26" y="52"/>
                    <a:pt x="33" y="45"/>
                    <a:pt x="35" y="40"/>
                  </a:cubicBezTo>
                  <a:cubicBezTo>
                    <a:pt x="37" y="34"/>
                    <a:pt x="39" y="23"/>
                    <a:pt x="39" y="19"/>
                  </a:cubicBezTo>
                  <a:cubicBezTo>
                    <a:pt x="39" y="16"/>
                    <a:pt x="31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2127250" y="1851026"/>
              <a:ext cx="173038" cy="128588"/>
            </a:xfrm>
            <a:custGeom>
              <a:avLst/>
              <a:gdLst>
                <a:gd name="T0" fmla="*/ 47 w 49"/>
                <a:gd name="T1" fmla="*/ 0 h 36"/>
                <a:gd name="T2" fmla="*/ 22 w 49"/>
                <a:gd name="T3" fmla="*/ 14 h 36"/>
                <a:gd name="T4" fmla="*/ 9 w 49"/>
                <a:gd name="T5" fmla="*/ 26 h 36"/>
                <a:gd name="T6" fmla="*/ 9 w 49"/>
                <a:gd name="T7" fmla="*/ 34 h 36"/>
                <a:gd name="T8" fmla="*/ 30 w 49"/>
                <a:gd name="T9" fmla="*/ 17 h 36"/>
                <a:gd name="T10" fmla="*/ 42 w 49"/>
                <a:gd name="T11" fmla="*/ 11 h 36"/>
                <a:gd name="T12" fmla="*/ 49 w 49"/>
                <a:gd name="T13" fmla="*/ 4 h 36"/>
                <a:gd name="T14" fmla="*/ 47 w 49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6">
                  <a:moveTo>
                    <a:pt x="47" y="0"/>
                  </a:moveTo>
                  <a:cubicBezTo>
                    <a:pt x="40" y="1"/>
                    <a:pt x="28" y="10"/>
                    <a:pt x="22" y="14"/>
                  </a:cubicBezTo>
                  <a:cubicBezTo>
                    <a:pt x="16" y="19"/>
                    <a:pt x="16" y="23"/>
                    <a:pt x="9" y="26"/>
                  </a:cubicBezTo>
                  <a:cubicBezTo>
                    <a:pt x="3" y="28"/>
                    <a:pt x="0" y="36"/>
                    <a:pt x="9" y="34"/>
                  </a:cubicBezTo>
                  <a:cubicBezTo>
                    <a:pt x="18" y="31"/>
                    <a:pt x="30" y="17"/>
                    <a:pt x="30" y="17"/>
                  </a:cubicBezTo>
                  <a:cubicBezTo>
                    <a:pt x="30" y="17"/>
                    <a:pt x="38" y="13"/>
                    <a:pt x="42" y="11"/>
                  </a:cubicBezTo>
                  <a:cubicBezTo>
                    <a:pt x="47" y="9"/>
                    <a:pt x="49" y="4"/>
                    <a:pt x="49" y="4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2357438" y="1674813"/>
              <a:ext cx="334963" cy="120650"/>
            </a:xfrm>
            <a:custGeom>
              <a:avLst/>
              <a:gdLst>
                <a:gd name="T0" fmla="*/ 11 w 95"/>
                <a:gd name="T1" fmla="*/ 18 h 34"/>
                <a:gd name="T2" fmla="*/ 3 w 95"/>
                <a:gd name="T3" fmla="*/ 33 h 34"/>
                <a:gd name="T4" fmla="*/ 33 w 95"/>
                <a:gd name="T5" fmla="*/ 25 h 34"/>
                <a:gd name="T6" fmla="*/ 69 w 95"/>
                <a:gd name="T7" fmla="*/ 11 h 34"/>
                <a:gd name="T8" fmla="*/ 85 w 95"/>
                <a:gd name="T9" fmla="*/ 1 h 34"/>
                <a:gd name="T10" fmla="*/ 23 w 95"/>
                <a:gd name="T11" fmla="*/ 15 h 34"/>
                <a:gd name="T12" fmla="*/ 11 w 95"/>
                <a:gd name="T1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4">
                  <a:moveTo>
                    <a:pt x="11" y="18"/>
                  </a:moveTo>
                  <a:cubicBezTo>
                    <a:pt x="2" y="24"/>
                    <a:pt x="0" y="32"/>
                    <a:pt x="3" y="33"/>
                  </a:cubicBezTo>
                  <a:cubicBezTo>
                    <a:pt x="7" y="34"/>
                    <a:pt x="21" y="33"/>
                    <a:pt x="33" y="25"/>
                  </a:cubicBezTo>
                  <a:cubicBezTo>
                    <a:pt x="44" y="18"/>
                    <a:pt x="59" y="15"/>
                    <a:pt x="69" y="11"/>
                  </a:cubicBezTo>
                  <a:cubicBezTo>
                    <a:pt x="79" y="8"/>
                    <a:pt x="95" y="0"/>
                    <a:pt x="85" y="1"/>
                  </a:cubicBezTo>
                  <a:cubicBezTo>
                    <a:pt x="75" y="2"/>
                    <a:pt x="28" y="12"/>
                    <a:pt x="23" y="15"/>
                  </a:cubicBezTo>
                  <a:cubicBezTo>
                    <a:pt x="17" y="17"/>
                    <a:pt x="11" y="18"/>
                    <a:pt x="11" y="18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2682875" y="1646238"/>
              <a:ext cx="271463" cy="49213"/>
            </a:xfrm>
            <a:custGeom>
              <a:avLst/>
              <a:gdLst>
                <a:gd name="T0" fmla="*/ 12 w 77"/>
                <a:gd name="T1" fmla="*/ 0 h 14"/>
                <a:gd name="T2" fmla="*/ 12 w 77"/>
                <a:gd name="T3" fmla="*/ 11 h 14"/>
                <a:gd name="T4" fmla="*/ 34 w 77"/>
                <a:gd name="T5" fmla="*/ 11 h 14"/>
                <a:gd name="T6" fmla="*/ 63 w 77"/>
                <a:gd name="T7" fmla="*/ 6 h 14"/>
                <a:gd name="T8" fmla="*/ 77 w 77"/>
                <a:gd name="T9" fmla="*/ 0 h 14"/>
                <a:gd name="T10" fmla="*/ 44 w 77"/>
                <a:gd name="T11" fmla="*/ 6 h 14"/>
                <a:gd name="T12" fmla="*/ 21 w 77"/>
                <a:gd name="T13" fmla="*/ 6 h 14"/>
                <a:gd name="T14" fmla="*/ 12 w 7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4">
                  <a:moveTo>
                    <a:pt x="12" y="0"/>
                  </a:moveTo>
                  <a:cubicBezTo>
                    <a:pt x="7" y="0"/>
                    <a:pt x="0" y="10"/>
                    <a:pt x="12" y="11"/>
                  </a:cubicBezTo>
                  <a:cubicBezTo>
                    <a:pt x="25" y="12"/>
                    <a:pt x="28" y="14"/>
                    <a:pt x="34" y="11"/>
                  </a:cubicBezTo>
                  <a:cubicBezTo>
                    <a:pt x="40" y="9"/>
                    <a:pt x="56" y="6"/>
                    <a:pt x="63" y="6"/>
                  </a:cubicBezTo>
                  <a:cubicBezTo>
                    <a:pt x="70" y="6"/>
                    <a:pt x="77" y="0"/>
                    <a:pt x="77" y="0"/>
                  </a:cubicBezTo>
                  <a:cubicBezTo>
                    <a:pt x="77" y="0"/>
                    <a:pt x="56" y="6"/>
                    <a:pt x="44" y="6"/>
                  </a:cubicBezTo>
                  <a:cubicBezTo>
                    <a:pt x="32" y="6"/>
                    <a:pt x="26" y="13"/>
                    <a:pt x="21" y="6"/>
                  </a:cubicBezTo>
                  <a:cubicBezTo>
                    <a:pt x="17" y="0"/>
                    <a:pt x="12" y="0"/>
                    <a:pt x="1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3074988" y="1600201"/>
              <a:ext cx="155575" cy="46038"/>
            </a:xfrm>
            <a:custGeom>
              <a:avLst/>
              <a:gdLst>
                <a:gd name="T0" fmla="*/ 8 w 44"/>
                <a:gd name="T1" fmla="*/ 7 h 13"/>
                <a:gd name="T2" fmla="*/ 4 w 44"/>
                <a:gd name="T3" fmla="*/ 13 h 13"/>
                <a:gd name="T4" fmla="*/ 21 w 44"/>
                <a:gd name="T5" fmla="*/ 10 h 13"/>
                <a:gd name="T6" fmla="*/ 44 w 44"/>
                <a:gd name="T7" fmla="*/ 0 h 13"/>
                <a:gd name="T8" fmla="*/ 33 w 44"/>
                <a:gd name="T9" fmla="*/ 0 h 13"/>
                <a:gd name="T10" fmla="*/ 8 w 44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3">
                  <a:moveTo>
                    <a:pt x="8" y="7"/>
                  </a:moveTo>
                  <a:cubicBezTo>
                    <a:pt x="8" y="7"/>
                    <a:pt x="0" y="13"/>
                    <a:pt x="4" y="13"/>
                  </a:cubicBezTo>
                  <a:cubicBezTo>
                    <a:pt x="9" y="13"/>
                    <a:pt x="13" y="13"/>
                    <a:pt x="21" y="10"/>
                  </a:cubicBezTo>
                  <a:cubicBezTo>
                    <a:pt x="29" y="7"/>
                    <a:pt x="44" y="0"/>
                    <a:pt x="4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4" y="0"/>
                    <a:pt x="8" y="7"/>
                    <a:pt x="8" y="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958850" y="1631951"/>
              <a:ext cx="2952750" cy="3414713"/>
              <a:chOff x="958850" y="1631951"/>
              <a:chExt cx="2952750" cy="3414713"/>
            </a:xfrm>
          </p:grpSpPr>
          <p:sp>
            <p:nvSpPr>
              <p:cNvPr id="30" name="Freeform 10"/>
              <p:cNvSpPr>
                <a:spLocks/>
              </p:cNvSpPr>
              <p:nvPr/>
            </p:nvSpPr>
            <p:spPr bwMode="auto">
              <a:xfrm>
                <a:off x="1454150" y="1631951"/>
                <a:ext cx="2457450" cy="3414713"/>
              </a:xfrm>
              <a:custGeom>
                <a:avLst/>
                <a:gdLst>
                  <a:gd name="T0" fmla="*/ 386 w 696"/>
                  <a:gd name="T1" fmla="*/ 49 h 966"/>
                  <a:gd name="T2" fmla="*/ 313 w 696"/>
                  <a:gd name="T3" fmla="*/ 193 h 966"/>
                  <a:gd name="T4" fmla="*/ 352 w 696"/>
                  <a:gd name="T5" fmla="*/ 221 h 966"/>
                  <a:gd name="T6" fmla="*/ 443 w 696"/>
                  <a:gd name="T7" fmla="*/ 288 h 966"/>
                  <a:gd name="T8" fmla="*/ 401 w 696"/>
                  <a:gd name="T9" fmla="*/ 368 h 966"/>
                  <a:gd name="T10" fmla="*/ 334 w 696"/>
                  <a:gd name="T11" fmla="*/ 443 h 966"/>
                  <a:gd name="T12" fmla="*/ 256 w 696"/>
                  <a:gd name="T13" fmla="*/ 415 h 966"/>
                  <a:gd name="T14" fmla="*/ 217 w 696"/>
                  <a:gd name="T15" fmla="*/ 400 h 966"/>
                  <a:gd name="T16" fmla="*/ 236 w 696"/>
                  <a:gd name="T17" fmla="*/ 346 h 966"/>
                  <a:gd name="T18" fmla="*/ 245 w 696"/>
                  <a:gd name="T19" fmla="*/ 300 h 966"/>
                  <a:gd name="T20" fmla="*/ 262 w 696"/>
                  <a:gd name="T21" fmla="*/ 259 h 966"/>
                  <a:gd name="T22" fmla="*/ 245 w 696"/>
                  <a:gd name="T23" fmla="*/ 211 h 966"/>
                  <a:gd name="T24" fmla="*/ 190 w 696"/>
                  <a:gd name="T25" fmla="*/ 211 h 966"/>
                  <a:gd name="T26" fmla="*/ 161 w 696"/>
                  <a:gd name="T27" fmla="*/ 216 h 966"/>
                  <a:gd name="T28" fmla="*/ 140 w 696"/>
                  <a:gd name="T29" fmla="*/ 332 h 966"/>
                  <a:gd name="T30" fmla="*/ 65 w 696"/>
                  <a:gd name="T31" fmla="*/ 488 h 966"/>
                  <a:gd name="T32" fmla="*/ 11 w 696"/>
                  <a:gd name="T33" fmla="*/ 574 h 966"/>
                  <a:gd name="T34" fmla="*/ 81 w 696"/>
                  <a:gd name="T35" fmla="*/ 622 h 966"/>
                  <a:gd name="T36" fmla="*/ 60 w 696"/>
                  <a:gd name="T37" fmla="*/ 679 h 966"/>
                  <a:gd name="T38" fmla="*/ 81 w 696"/>
                  <a:gd name="T39" fmla="*/ 749 h 966"/>
                  <a:gd name="T40" fmla="*/ 127 w 696"/>
                  <a:gd name="T41" fmla="*/ 715 h 966"/>
                  <a:gd name="T42" fmla="*/ 199 w 696"/>
                  <a:gd name="T43" fmla="*/ 724 h 966"/>
                  <a:gd name="T44" fmla="*/ 251 w 696"/>
                  <a:gd name="T45" fmla="*/ 758 h 966"/>
                  <a:gd name="T46" fmla="*/ 347 w 696"/>
                  <a:gd name="T47" fmla="*/ 780 h 966"/>
                  <a:gd name="T48" fmla="*/ 409 w 696"/>
                  <a:gd name="T49" fmla="*/ 833 h 966"/>
                  <a:gd name="T50" fmla="*/ 417 w 696"/>
                  <a:gd name="T51" fmla="*/ 966 h 966"/>
                  <a:gd name="T52" fmla="*/ 437 w 696"/>
                  <a:gd name="T53" fmla="*/ 874 h 966"/>
                  <a:gd name="T54" fmla="*/ 477 w 696"/>
                  <a:gd name="T55" fmla="*/ 809 h 966"/>
                  <a:gd name="T56" fmla="*/ 492 w 696"/>
                  <a:gd name="T57" fmla="*/ 684 h 966"/>
                  <a:gd name="T58" fmla="*/ 426 w 696"/>
                  <a:gd name="T59" fmla="*/ 593 h 966"/>
                  <a:gd name="T60" fmla="*/ 576 w 696"/>
                  <a:gd name="T61" fmla="*/ 567 h 966"/>
                  <a:gd name="T62" fmla="*/ 601 w 696"/>
                  <a:gd name="T63" fmla="*/ 486 h 966"/>
                  <a:gd name="T64" fmla="*/ 666 w 696"/>
                  <a:gd name="T65" fmla="*/ 412 h 966"/>
                  <a:gd name="T66" fmla="*/ 596 w 696"/>
                  <a:gd name="T67" fmla="*/ 336 h 966"/>
                  <a:gd name="T68" fmla="*/ 666 w 696"/>
                  <a:gd name="T69" fmla="*/ 287 h 966"/>
                  <a:gd name="T70" fmla="*/ 689 w 696"/>
                  <a:gd name="T71" fmla="*/ 163 h 966"/>
                  <a:gd name="T72" fmla="*/ 630 w 696"/>
                  <a:gd name="T73" fmla="*/ 38 h 966"/>
                  <a:gd name="T74" fmla="*/ 556 w 696"/>
                  <a:gd name="T75" fmla="*/ 14 h 966"/>
                  <a:gd name="T76" fmla="*/ 474 w 696"/>
                  <a:gd name="T77" fmla="*/ 27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96" h="966">
                    <a:moveTo>
                      <a:pt x="474" y="27"/>
                    </a:moveTo>
                    <a:cubicBezTo>
                      <a:pt x="474" y="27"/>
                      <a:pt x="432" y="20"/>
                      <a:pt x="386" y="49"/>
                    </a:cubicBezTo>
                    <a:cubicBezTo>
                      <a:pt x="341" y="78"/>
                      <a:pt x="324" y="69"/>
                      <a:pt x="315" y="112"/>
                    </a:cubicBezTo>
                    <a:cubicBezTo>
                      <a:pt x="306" y="154"/>
                      <a:pt x="322" y="177"/>
                      <a:pt x="313" y="193"/>
                    </a:cubicBezTo>
                    <a:cubicBezTo>
                      <a:pt x="304" y="209"/>
                      <a:pt x="294" y="211"/>
                      <a:pt x="310" y="219"/>
                    </a:cubicBezTo>
                    <a:cubicBezTo>
                      <a:pt x="326" y="227"/>
                      <a:pt x="344" y="221"/>
                      <a:pt x="352" y="221"/>
                    </a:cubicBezTo>
                    <a:cubicBezTo>
                      <a:pt x="360" y="221"/>
                      <a:pt x="411" y="223"/>
                      <a:pt x="421" y="241"/>
                    </a:cubicBezTo>
                    <a:cubicBezTo>
                      <a:pt x="432" y="259"/>
                      <a:pt x="453" y="277"/>
                      <a:pt x="443" y="288"/>
                    </a:cubicBezTo>
                    <a:cubicBezTo>
                      <a:pt x="433" y="300"/>
                      <a:pt x="410" y="308"/>
                      <a:pt x="410" y="316"/>
                    </a:cubicBezTo>
                    <a:cubicBezTo>
                      <a:pt x="410" y="323"/>
                      <a:pt x="415" y="346"/>
                      <a:pt x="401" y="368"/>
                    </a:cubicBezTo>
                    <a:cubicBezTo>
                      <a:pt x="387" y="389"/>
                      <a:pt x="353" y="395"/>
                      <a:pt x="349" y="413"/>
                    </a:cubicBezTo>
                    <a:cubicBezTo>
                      <a:pt x="344" y="431"/>
                      <a:pt x="355" y="443"/>
                      <a:pt x="334" y="443"/>
                    </a:cubicBezTo>
                    <a:cubicBezTo>
                      <a:pt x="313" y="443"/>
                      <a:pt x="306" y="435"/>
                      <a:pt x="292" y="429"/>
                    </a:cubicBezTo>
                    <a:cubicBezTo>
                      <a:pt x="279" y="423"/>
                      <a:pt x="272" y="415"/>
                      <a:pt x="256" y="415"/>
                    </a:cubicBezTo>
                    <a:cubicBezTo>
                      <a:pt x="240" y="415"/>
                      <a:pt x="242" y="424"/>
                      <a:pt x="231" y="412"/>
                    </a:cubicBezTo>
                    <a:cubicBezTo>
                      <a:pt x="220" y="400"/>
                      <a:pt x="205" y="412"/>
                      <a:pt x="217" y="400"/>
                    </a:cubicBezTo>
                    <a:cubicBezTo>
                      <a:pt x="230" y="388"/>
                      <a:pt x="236" y="384"/>
                      <a:pt x="236" y="370"/>
                    </a:cubicBezTo>
                    <a:cubicBezTo>
                      <a:pt x="236" y="346"/>
                      <a:pt x="236" y="346"/>
                      <a:pt x="236" y="346"/>
                    </a:cubicBezTo>
                    <a:cubicBezTo>
                      <a:pt x="236" y="334"/>
                      <a:pt x="213" y="300"/>
                      <a:pt x="222" y="300"/>
                    </a:cubicBezTo>
                    <a:cubicBezTo>
                      <a:pt x="245" y="300"/>
                      <a:pt x="245" y="300"/>
                      <a:pt x="245" y="300"/>
                    </a:cubicBezTo>
                    <a:cubicBezTo>
                      <a:pt x="265" y="300"/>
                      <a:pt x="279" y="291"/>
                      <a:pt x="279" y="275"/>
                    </a:cubicBezTo>
                    <a:cubicBezTo>
                      <a:pt x="279" y="259"/>
                      <a:pt x="270" y="259"/>
                      <a:pt x="262" y="259"/>
                    </a:cubicBezTo>
                    <a:cubicBezTo>
                      <a:pt x="254" y="259"/>
                      <a:pt x="245" y="261"/>
                      <a:pt x="245" y="248"/>
                    </a:cubicBezTo>
                    <a:cubicBezTo>
                      <a:pt x="245" y="234"/>
                      <a:pt x="254" y="221"/>
                      <a:pt x="245" y="211"/>
                    </a:cubicBezTo>
                    <a:cubicBezTo>
                      <a:pt x="236" y="202"/>
                      <a:pt x="233" y="194"/>
                      <a:pt x="222" y="202"/>
                    </a:cubicBezTo>
                    <a:cubicBezTo>
                      <a:pt x="211" y="209"/>
                      <a:pt x="206" y="221"/>
                      <a:pt x="190" y="211"/>
                    </a:cubicBezTo>
                    <a:cubicBezTo>
                      <a:pt x="174" y="202"/>
                      <a:pt x="195" y="184"/>
                      <a:pt x="179" y="185"/>
                    </a:cubicBezTo>
                    <a:cubicBezTo>
                      <a:pt x="163" y="186"/>
                      <a:pt x="167" y="197"/>
                      <a:pt x="161" y="216"/>
                    </a:cubicBezTo>
                    <a:cubicBezTo>
                      <a:pt x="154" y="234"/>
                      <a:pt x="149" y="234"/>
                      <a:pt x="149" y="259"/>
                    </a:cubicBezTo>
                    <a:cubicBezTo>
                      <a:pt x="149" y="284"/>
                      <a:pt x="154" y="311"/>
                      <a:pt x="140" y="332"/>
                    </a:cubicBezTo>
                    <a:cubicBezTo>
                      <a:pt x="127" y="352"/>
                      <a:pt x="133" y="376"/>
                      <a:pt x="120" y="400"/>
                    </a:cubicBezTo>
                    <a:cubicBezTo>
                      <a:pt x="106" y="424"/>
                      <a:pt x="88" y="470"/>
                      <a:pt x="65" y="488"/>
                    </a:cubicBezTo>
                    <a:cubicBezTo>
                      <a:pt x="43" y="506"/>
                      <a:pt x="18" y="529"/>
                      <a:pt x="13" y="540"/>
                    </a:cubicBezTo>
                    <a:cubicBezTo>
                      <a:pt x="9" y="551"/>
                      <a:pt x="0" y="566"/>
                      <a:pt x="11" y="574"/>
                    </a:cubicBezTo>
                    <a:cubicBezTo>
                      <a:pt x="22" y="582"/>
                      <a:pt x="47" y="601"/>
                      <a:pt x="61" y="606"/>
                    </a:cubicBezTo>
                    <a:cubicBezTo>
                      <a:pt x="75" y="610"/>
                      <a:pt x="81" y="610"/>
                      <a:pt x="81" y="622"/>
                    </a:cubicBezTo>
                    <a:cubicBezTo>
                      <a:pt x="81" y="633"/>
                      <a:pt x="86" y="650"/>
                      <a:pt x="69" y="650"/>
                    </a:cubicBezTo>
                    <a:cubicBezTo>
                      <a:pt x="52" y="650"/>
                      <a:pt x="59" y="670"/>
                      <a:pt x="60" y="679"/>
                    </a:cubicBezTo>
                    <a:cubicBezTo>
                      <a:pt x="61" y="688"/>
                      <a:pt x="58" y="703"/>
                      <a:pt x="58" y="722"/>
                    </a:cubicBezTo>
                    <a:cubicBezTo>
                      <a:pt x="58" y="740"/>
                      <a:pt x="75" y="753"/>
                      <a:pt x="81" y="749"/>
                    </a:cubicBezTo>
                    <a:cubicBezTo>
                      <a:pt x="88" y="744"/>
                      <a:pt x="79" y="726"/>
                      <a:pt x="97" y="715"/>
                    </a:cubicBezTo>
                    <a:cubicBezTo>
                      <a:pt x="115" y="703"/>
                      <a:pt x="115" y="701"/>
                      <a:pt x="127" y="715"/>
                    </a:cubicBezTo>
                    <a:cubicBezTo>
                      <a:pt x="138" y="728"/>
                      <a:pt x="149" y="726"/>
                      <a:pt x="171" y="715"/>
                    </a:cubicBezTo>
                    <a:cubicBezTo>
                      <a:pt x="192" y="703"/>
                      <a:pt x="181" y="712"/>
                      <a:pt x="199" y="724"/>
                    </a:cubicBezTo>
                    <a:cubicBezTo>
                      <a:pt x="217" y="735"/>
                      <a:pt x="231" y="715"/>
                      <a:pt x="239" y="715"/>
                    </a:cubicBezTo>
                    <a:cubicBezTo>
                      <a:pt x="247" y="715"/>
                      <a:pt x="238" y="744"/>
                      <a:pt x="251" y="758"/>
                    </a:cubicBezTo>
                    <a:cubicBezTo>
                      <a:pt x="265" y="771"/>
                      <a:pt x="281" y="788"/>
                      <a:pt x="301" y="780"/>
                    </a:cubicBezTo>
                    <a:cubicBezTo>
                      <a:pt x="322" y="771"/>
                      <a:pt x="331" y="770"/>
                      <a:pt x="347" y="780"/>
                    </a:cubicBezTo>
                    <a:cubicBezTo>
                      <a:pt x="363" y="790"/>
                      <a:pt x="383" y="800"/>
                      <a:pt x="394" y="810"/>
                    </a:cubicBezTo>
                    <a:cubicBezTo>
                      <a:pt x="406" y="820"/>
                      <a:pt x="415" y="817"/>
                      <a:pt x="409" y="833"/>
                    </a:cubicBezTo>
                    <a:cubicBezTo>
                      <a:pt x="403" y="849"/>
                      <a:pt x="374" y="911"/>
                      <a:pt x="375" y="928"/>
                    </a:cubicBezTo>
                    <a:cubicBezTo>
                      <a:pt x="376" y="945"/>
                      <a:pt x="390" y="966"/>
                      <a:pt x="417" y="966"/>
                    </a:cubicBezTo>
                    <a:cubicBezTo>
                      <a:pt x="444" y="966"/>
                      <a:pt x="481" y="937"/>
                      <a:pt x="474" y="919"/>
                    </a:cubicBezTo>
                    <a:cubicBezTo>
                      <a:pt x="467" y="901"/>
                      <a:pt x="435" y="893"/>
                      <a:pt x="437" y="874"/>
                    </a:cubicBezTo>
                    <a:cubicBezTo>
                      <a:pt x="440" y="854"/>
                      <a:pt x="448" y="843"/>
                      <a:pt x="462" y="832"/>
                    </a:cubicBezTo>
                    <a:cubicBezTo>
                      <a:pt x="477" y="820"/>
                      <a:pt x="485" y="821"/>
                      <a:pt x="477" y="809"/>
                    </a:cubicBezTo>
                    <a:cubicBezTo>
                      <a:pt x="469" y="796"/>
                      <a:pt x="472" y="807"/>
                      <a:pt x="482" y="780"/>
                    </a:cubicBezTo>
                    <a:cubicBezTo>
                      <a:pt x="492" y="753"/>
                      <a:pt x="512" y="706"/>
                      <a:pt x="492" y="684"/>
                    </a:cubicBezTo>
                    <a:cubicBezTo>
                      <a:pt x="471" y="663"/>
                      <a:pt x="465" y="651"/>
                      <a:pt x="454" y="635"/>
                    </a:cubicBezTo>
                    <a:cubicBezTo>
                      <a:pt x="444" y="620"/>
                      <a:pt x="417" y="605"/>
                      <a:pt x="426" y="593"/>
                    </a:cubicBezTo>
                    <a:cubicBezTo>
                      <a:pt x="435" y="582"/>
                      <a:pt x="445" y="561"/>
                      <a:pt x="474" y="563"/>
                    </a:cubicBezTo>
                    <a:cubicBezTo>
                      <a:pt x="503" y="565"/>
                      <a:pt x="558" y="586"/>
                      <a:pt x="576" y="567"/>
                    </a:cubicBezTo>
                    <a:cubicBezTo>
                      <a:pt x="594" y="549"/>
                      <a:pt x="632" y="540"/>
                      <a:pt x="623" y="529"/>
                    </a:cubicBezTo>
                    <a:cubicBezTo>
                      <a:pt x="614" y="517"/>
                      <a:pt x="588" y="502"/>
                      <a:pt x="601" y="486"/>
                    </a:cubicBezTo>
                    <a:cubicBezTo>
                      <a:pt x="613" y="469"/>
                      <a:pt x="606" y="484"/>
                      <a:pt x="627" y="469"/>
                    </a:cubicBezTo>
                    <a:cubicBezTo>
                      <a:pt x="647" y="454"/>
                      <a:pt x="660" y="440"/>
                      <a:pt x="666" y="412"/>
                    </a:cubicBezTo>
                    <a:cubicBezTo>
                      <a:pt x="673" y="384"/>
                      <a:pt x="696" y="381"/>
                      <a:pt x="657" y="372"/>
                    </a:cubicBezTo>
                    <a:cubicBezTo>
                      <a:pt x="619" y="363"/>
                      <a:pt x="602" y="366"/>
                      <a:pt x="596" y="336"/>
                    </a:cubicBezTo>
                    <a:cubicBezTo>
                      <a:pt x="590" y="307"/>
                      <a:pt x="589" y="284"/>
                      <a:pt x="602" y="284"/>
                    </a:cubicBezTo>
                    <a:cubicBezTo>
                      <a:pt x="614" y="284"/>
                      <a:pt x="663" y="309"/>
                      <a:pt x="666" y="287"/>
                    </a:cubicBezTo>
                    <a:cubicBezTo>
                      <a:pt x="670" y="266"/>
                      <a:pt x="661" y="235"/>
                      <a:pt x="671" y="218"/>
                    </a:cubicBezTo>
                    <a:cubicBezTo>
                      <a:pt x="681" y="202"/>
                      <a:pt x="685" y="191"/>
                      <a:pt x="689" y="163"/>
                    </a:cubicBezTo>
                    <a:cubicBezTo>
                      <a:pt x="694" y="134"/>
                      <a:pt x="696" y="106"/>
                      <a:pt x="673" y="78"/>
                    </a:cubicBezTo>
                    <a:cubicBezTo>
                      <a:pt x="651" y="49"/>
                      <a:pt x="639" y="64"/>
                      <a:pt x="630" y="38"/>
                    </a:cubicBezTo>
                    <a:cubicBezTo>
                      <a:pt x="621" y="12"/>
                      <a:pt x="637" y="5"/>
                      <a:pt x="610" y="5"/>
                    </a:cubicBezTo>
                    <a:cubicBezTo>
                      <a:pt x="582" y="5"/>
                      <a:pt x="580" y="0"/>
                      <a:pt x="556" y="14"/>
                    </a:cubicBezTo>
                    <a:cubicBezTo>
                      <a:pt x="533" y="28"/>
                      <a:pt x="510" y="32"/>
                      <a:pt x="496" y="30"/>
                    </a:cubicBezTo>
                    <a:cubicBezTo>
                      <a:pt x="483" y="28"/>
                      <a:pt x="474" y="27"/>
                      <a:pt x="474" y="2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1" name="Freeform 18"/>
              <p:cNvSpPr>
                <a:spLocks/>
              </p:cNvSpPr>
              <p:nvPr/>
            </p:nvSpPr>
            <p:spPr bwMode="auto">
              <a:xfrm>
                <a:off x="958850" y="4224338"/>
                <a:ext cx="685800" cy="242888"/>
              </a:xfrm>
              <a:custGeom>
                <a:avLst/>
                <a:gdLst>
                  <a:gd name="T0" fmla="*/ 124 w 194"/>
                  <a:gd name="T1" fmla="*/ 19 h 69"/>
                  <a:gd name="T2" fmla="*/ 89 w 194"/>
                  <a:gd name="T3" fmla="*/ 26 h 69"/>
                  <a:gd name="T4" fmla="*/ 32 w 194"/>
                  <a:gd name="T5" fmla="*/ 2 h 69"/>
                  <a:gd name="T6" fmla="*/ 0 w 194"/>
                  <a:gd name="T7" fmla="*/ 14 h 69"/>
                  <a:gd name="T8" fmla="*/ 9 w 194"/>
                  <a:gd name="T9" fmla="*/ 48 h 69"/>
                  <a:gd name="T10" fmla="*/ 25 w 194"/>
                  <a:gd name="T11" fmla="*/ 53 h 69"/>
                  <a:gd name="T12" fmla="*/ 51 w 194"/>
                  <a:gd name="T13" fmla="*/ 36 h 69"/>
                  <a:gd name="T14" fmla="*/ 109 w 194"/>
                  <a:gd name="T15" fmla="*/ 66 h 69"/>
                  <a:gd name="T16" fmla="*/ 166 w 194"/>
                  <a:gd name="T17" fmla="*/ 52 h 69"/>
                  <a:gd name="T18" fmla="*/ 185 w 194"/>
                  <a:gd name="T19" fmla="*/ 19 h 69"/>
                  <a:gd name="T20" fmla="*/ 141 w 194"/>
                  <a:gd name="T21" fmla="*/ 9 h 69"/>
                  <a:gd name="T22" fmla="*/ 124 w 194"/>
                  <a:gd name="T23" fmla="*/ 1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4" h="69">
                    <a:moveTo>
                      <a:pt x="124" y="19"/>
                    </a:moveTo>
                    <a:cubicBezTo>
                      <a:pt x="122" y="20"/>
                      <a:pt x="99" y="29"/>
                      <a:pt x="89" y="26"/>
                    </a:cubicBezTo>
                    <a:cubicBezTo>
                      <a:pt x="78" y="23"/>
                      <a:pt x="48" y="4"/>
                      <a:pt x="32" y="2"/>
                    </a:cubicBezTo>
                    <a:cubicBezTo>
                      <a:pt x="16" y="0"/>
                      <a:pt x="0" y="6"/>
                      <a:pt x="0" y="14"/>
                    </a:cubicBezTo>
                    <a:cubicBezTo>
                      <a:pt x="0" y="23"/>
                      <a:pt x="4" y="44"/>
                      <a:pt x="9" y="48"/>
                    </a:cubicBezTo>
                    <a:cubicBezTo>
                      <a:pt x="15" y="51"/>
                      <a:pt x="18" y="62"/>
                      <a:pt x="25" y="53"/>
                    </a:cubicBezTo>
                    <a:cubicBezTo>
                      <a:pt x="32" y="44"/>
                      <a:pt x="40" y="34"/>
                      <a:pt x="51" y="36"/>
                    </a:cubicBezTo>
                    <a:cubicBezTo>
                      <a:pt x="62" y="38"/>
                      <a:pt x="94" y="62"/>
                      <a:pt x="109" y="66"/>
                    </a:cubicBezTo>
                    <a:cubicBezTo>
                      <a:pt x="124" y="69"/>
                      <a:pt x="154" y="66"/>
                      <a:pt x="166" y="52"/>
                    </a:cubicBezTo>
                    <a:cubicBezTo>
                      <a:pt x="177" y="38"/>
                      <a:pt x="194" y="23"/>
                      <a:pt x="185" y="19"/>
                    </a:cubicBezTo>
                    <a:cubicBezTo>
                      <a:pt x="176" y="16"/>
                      <a:pt x="148" y="6"/>
                      <a:pt x="141" y="9"/>
                    </a:cubicBezTo>
                    <a:cubicBezTo>
                      <a:pt x="134" y="12"/>
                      <a:pt x="124" y="19"/>
                      <a:pt x="124" y="19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2" name="Freeform 19"/>
              <p:cNvSpPr>
                <a:spLocks/>
              </p:cNvSpPr>
              <p:nvPr/>
            </p:nvSpPr>
            <p:spPr bwMode="auto">
              <a:xfrm>
                <a:off x="1025525" y="3983038"/>
                <a:ext cx="608013" cy="265113"/>
              </a:xfrm>
              <a:custGeom>
                <a:avLst/>
                <a:gdLst>
                  <a:gd name="T0" fmla="*/ 161 w 172"/>
                  <a:gd name="T1" fmla="*/ 70 h 75"/>
                  <a:gd name="T2" fmla="*/ 133 w 172"/>
                  <a:gd name="T3" fmla="*/ 60 h 75"/>
                  <a:gd name="T4" fmla="*/ 106 w 172"/>
                  <a:gd name="T5" fmla="*/ 50 h 75"/>
                  <a:gd name="T6" fmla="*/ 89 w 172"/>
                  <a:gd name="T7" fmla="*/ 70 h 75"/>
                  <a:gd name="T8" fmla="*/ 42 w 172"/>
                  <a:gd name="T9" fmla="*/ 53 h 75"/>
                  <a:gd name="T10" fmla="*/ 3 w 172"/>
                  <a:gd name="T11" fmla="*/ 29 h 75"/>
                  <a:gd name="T12" fmla="*/ 29 w 172"/>
                  <a:gd name="T13" fmla="*/ 4 h 75"/>
                  <a:gd name="T14" fmla="*/ 56 w 172"/>
                  <a:gd name="T15" fmla="*/ 24 h 75"/>
                  <a:gd name="T16" fmla="*/ 95 w 172"/>
                  <a:gd name="T17" fmla="*/ 25 h 75"/>
                  <a:gd name="T18" fmla="*/ 127 w 172"/>
                  <a:gd name="T19" fmla="*/ 37 h 75"/>
                  <a:gd name="T20" fmla="*/ 157 w 172"/>
                  <a:gd name="T21" fmla="*/ 57 h 75"/>
                  <a:gd name="T22" fmla="*/ 169 w 172"/>
                  <a:gd name="T23" fmla="*/ 66 h 75"/>
                  <a:gd name="T24" fmla="*/ 161 w 172"/>
                  <a:gd name="T25" fmla="*/ 7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" h="75">
                    <a:moveTo>
                      <a:pt x="161" y="70"/>
                    </a:moveTo>
                    <a:cubicBezTo>
                      <a:pt x="161" y="70"/>
                      <a:pt x="148" y="69"/>
                      <a:pt x="133" y="60"/>
                    </a:cubicBezTo>
                    <a:cubicBezTo>
                      <a:pt x="118" y="51"/>
                      <a:pt x="110" y="40"/>
                      <a:pt x="106" y="50"/>
                    </a:cubicBezTo>
                    <a:cubicBezTo>
                      <a:pt x="101" y="60"/>
                      <a:pt x="107" y="75"/>
                      <a:pt x="89" y="70"/>
                    </a:cubicBezTo>
                    <a:cubicBezTo>
                      <a:pt x="71" y="65"/>
                      <a:pt x="62" y="58"/>
                      <a:pt x="42" y="53"/>
                    </a:cubicBezTo>
                    <a:cubicBezTo>
                      <a:pt x="23" y="49"/>
                      <a:pt x="0" y="43"/>
                      <a:pt x="3" y="29"/>
                    </a:cubicBezTo>
                    <a:cubicBezTo>
                      <a:pt x="5" y="16"/>
                      <a:pt x="11" y="0"/>
                      <a:pt x="29" y="4"/>
                    </a:cubicBezTo>
                    <a:cubicBezTo>
                      <a:pt x="47" y="9"/>
                      <a:pt x="44" y="23"/>
                      <a:pt x="56" y="24"/>
                    </a:cubicBezTo>
                    <a:cubicBezTo>
                      <a:pt x="69" y="25"/>
                      <a:pt x="78" y="24"/>
                      <a:pt x="95" y="25"/>
                    </a:cubicBezTo>
                    <a:cubicBezTo>
                      <a:pt x="112" y="26"/>
                      <a:pt x="112" y="27"/>
                      <a:pt x="127" y="37"/>
                    </a:cubicBezTo>
                    <a:cubicBezTo>
                      <a:pt x="142" y="47"/>
                      <a:pt x="149" y="54"/>
                      <a:pt x="157" y="57"/>
                    </a:cubicBezTo>
                    <a:cubicBezTo>
                      <a:pt x="165" y="59"/>
                      <a:pt x="172" y="62"/>
                      <a:pt x="169" y="66"/>
                    </a:cubicBezTo>
                    <a:cubicBezTo>
                      <a:pt x="165" y="70"/>
                      <a:pt x="161" y="70"/>
                      <a:pt x="161" y="7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>
                <a:off x="1449388" y="3965576"/>
                <a:ext cx="173038" cy="123825"/>
              </a:xfrm>
              <a:custGeom>
                <a:avLst/>
                <a:gdLst>
                  <a:gd name="T0" fmla="*/ 44 w 49"/>
                  <a:gd name="T1" fmla="*/ 35 h 35"/>
                  <a:gd name="T2" fmla="*/ 7 w 49"/>
                  <a:gd name="T3" fmla="*/ 24 h 35"/>
                  <a:gd name="T4" fmla="*/ 7 w 49"/>
                  <a:gd name="T5" fmla="*/ 9 h 35"/>
                  <a:gd name="T6" fmla="*/ 28 w 49"/>
                  <a:gd name="T7" fmla="*/ 3 h 35"/>
                  <a:gd name="T8" fmla="*/ 49 w 49"/>
                  <a:gd name="T9" fmla="*/ 19 h 35"/>
                  <a:gd name="T10" fmla="*/ 44 w 49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35">
                    <a:moveTo>
                      <a:pt x="44" y="35"/>
                    </a:moveTo>
                    <a:cubicBezTo>
                      <a:pt x="36" y="32"/>
                      <a:pt x="14" y="34"/>
                      <a:pt x="7" y="24"/>
                    </a:cubicBezTo>
                    <a:cubicBezTo>
                      <a:pt x="0" y="14"/>
                      <a:pt x="1" y="15"/>
                      <a:pt x="7" y="9"/>
                    </a:cubicBezTo>
                    <a:cubicBezTo>
                      <a:pt x="13" y="3"/>
                      <a:pt x="22" y="0"/>
                      <a:pt x="28" y="3"/>
                    </a:cubicBezTo>
                    <a:cubicBezTo>
                      <a:pt x="34" y="5"/>
                      <a:pt x="49" y="13"/>
                      <a:pt x="49" y="19"/>
                    </a:cubicBezTo>
                    <a:cubicBezTo>
                      <a:pt x="49" y="24"/>
                      <a:pt x="44" y="35"/>
                      <a:pt x="44" y="3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4" name="Freeform 21"/>
              <p:cNvSpPr>
                <a:spLocks/>
              </p:cNvSpPr>
              <p:nvPr/>
            </p:nvSpPr>
            <p:spPr bwMode="auto">
              <a:xfrm>
                <a:off x="1209675" y="3803651"/>
                <a:ext cx="311150" cy="158750"/>
              </a:xfrm>
              <a:custGeom>
                <a:avLst/>
                <a:gdLst>
                  <a:gd name="T0" fmla="*/ 88 w 88"/>
                  <a:gd name="T1" fmla="*/ 36 h 45"/>
                  <a:gd name="T2" fmla="*/ 65 w 88"/>
                  <a:gd name="T3" fmla="*/ 44 h 45"/>
                  <a:gd name="T4" fmla="*/ 46 w 88"/>
                  <a:gd name="T5" fmla="*/ 40 h 45"/>
                  <a:gd name="T6" fmla="*/ 34 w 88"/>
                  <a:gd name="T7" fmla="*/ 19 h 45"/>
                  <a:gd name="T8" fmla="*/ 10 w 88"/>
                  <a:gd name="T9" fmla="*/ 24 h 45"/>
                  <a:gd name="T10" fmla="*/ 0 w 88"/>
                  <a:gd name="T11" fmla="*/ 19 h 45"/>
                  <a:gd name="T12" fmla="*/ 13 w 88"/>
                  <a:gd name="T13" fmla="*/ 0 h 45"/>
                  <a:gd name="T14" fmla="*/ 44 w 88"/>
                  <a:gd name="T15" fmla="*/ 3 h 45"/>
                  <a:gd name="T16" fmla="*/ 54 w 88"/>
                  <a:gd name="T17" fmla="*/ 4 h 45"/>
                  <a:gd name="T18" fmla="*/ 66 w 88"/>
                  <a:gd name="T19" fmla="*/ 8 h 45"/>
                  <a:gd name="T20" fmla="*/ 75 w 88"/>
                  <a:gd name="T21" fmla="*/ 18 h 45"/>
                  <a:gd name="T22" fmla="*/ 88 w 88"/>
                  <a:gd name="T23" fmla="*/ 22 h 45"/>
                  <a:gd name="T24" fmla="*/ 88 w 88"/>
                  <a:gd name="T25" fmla="*/ 3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45">
                    <a:moveTo>
                      <a:pt x="88" y="36"/>
                    </a:moveTo>
                    <a:cubicBezTo>
                      <a:pt x="88" y="36"/>
                      <a:pt x="79" y="45"/>
                      <a:pt x="65" y="44"/>
                    </a:cubicBezTo>
                    <a:cubicBezTo>
                      <a:pt x="52" y="43"/>
                      <a:pt x="46" y="44"/>
                      <a:pt x="46" y="40"/>
                    </a:cubicBezTo>
                    <a:cubicBezTo>
                      <a:pt x="46" y="36"/>
                      <a:pt x="41" y="21"/>
                      <a:pt x="34" y="19"/>
                    </a:cubicBezTo>
                    <a:cubicBezTo>
                      <a:pt x="27" y="17"/>
                      <a:pt x="13" y="23"/>
                      <a:pt x="10" y="24"/>
                    </a:cubicBezTo>
                    <a:cubicBezTo>
                      <a:pt x="6" y="25"/>
                      <a:pt x="0" y="24"/>
                      <a:pt x="0" y="19"/>
                    </a:cubicBezTo>
                    <a:cubicBezTo>
                      <a:pt x="0" y="13"/>
                      <a:pt x="3" y="0"/>
                      <a:pt x="13" y="0"/>
                    </a:cubicBezTo>
                    <a:cubicBezTo>
                      <a:pt x="23" y="0"/>
                      <a:pt x="40" y="7"/>
                      <a:pt x="44" y="3"/>
                    </a:cubicBezTo>
                    <a:cubicBezTo>
                      <a:pt x="47" y="0"/>
                      <a:pt x="52" y="1"/>
                      <a:pt x="54" y="4"/>
                    </a:cubicBezTo>
                    <a:cubicBezTo>
                      <a:pt x="56" y="8"/>
                      <a:pt x="63" y="7"/>
                      <a:pt x="66" y="8"/>
                    </a:cubicBezTo>
                    <a:cubicBezTo>
                      <a:pt x="70" y="9"/>
                      <a:pt x="72" y="14"/>
                      <a:pt x="75" y="18"/>
                    </a:cubicBezTo>
                    <a:cubicBezTo>
                      <a:pt x="78" y="22"/>
                      <a:pt x="88" y="22"/>
                      <a:pt x="88" y="22"/>
                    </a:cubicBezTo>
                    <a:lnTo>
                      <a:pt x="88" y="3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35" name="Freeform 22"/>
              <p:cNvSpPr>
                <a:spLocks/>
              </p:cNvSpPr>
              <p:nvPr/>
            </p:nvSpPr>
            <p:spPr bwMode="auto">
              <a:xfrm>
                <a:off x="1336675" y="3679826"/>
                <a:ext cx="431800" cy="236538"/>
              </a:xfrm>
              <a:custGeom>
                <a:avLst/>
                <a:gdLst>
                  <a:gd name="T0" fmla="*/ 8 w 122"/>
                  <a:gd name="T1" fmla="*/ 9 h 67"/>
                  <a:gd name="T2" fmla="*/ 8 w 122"/>
                  <a:gd name="T3" fmla="*/ 18 h 67"/>
                  <a:gd name="T4" fmla="*/ 26 w 122"/>
                  <a:gd name="T5" fmla="*/ 13 h 67"/>
                  <a:gd name="T6" fmla="*/ 39 w 122"/>
                  <a:gd name="T7" fmla="*/ 21 h 67"/>
                  <a:gd name="T8" fmla="*/ 45 w 122"/>
                  <a:gd name="T9" fmla="*/ 35 h 67"/>
                  <a:gd name="T10" fmla="*/ 73 w 122"/>
                  <a:gd name="T11" fmla="*/ 53 h 67"/>
                  <a:gd name="T12" fmla="*/ 96 w 122"/>
                  <a:gd name="T13" fmla="*/ 62 h 67"/>
                  <a:gd name="T14" fmla="*/ 108 w 122"/>
                  <a:gd name="T15" fmla="*/ 51 h 67"/>
                  <a:gd name="T16" fmla="*/ 77 w 122"/>
                  <a:gd name="T17" fmla="*/ 36 h 67"/>
                  <a:gd name="T18" fmla="*/ 62 w 122"/>
                  <a:gd name="T19" fmla="*/ 21 h 67"/>
                  <a:gd name="T20" fmla="*/ 39 w 122"/>
                  <a:gd name="T21" fmla="*/ 9 h 67"/>
                  <a:gd name="T22" fmla="*/ 24 w 122"/>
                  <a:gd name="T23" fmla="*/ 1 h 67"/>
                  <a:gd name="T24" fmla="*/ 8 w 122"/>
                  <a:gd name="T25" fmla="*/ 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2" h="67">
                    <a:moveTo>
                      <a:pt x="8" y="9"/>
                    </a:moveTo>
                    <a:cubicBezTo>
                      <a:pt x="3" y="14"/>
                      <a:pt x="0" y="17"/>
                      <a:pt x="8" y="18"/>
                    </a:cubicBezTo>
                    <a:cubicBezTo>
                      <a:pt x="16" y="19"/>
                      <a:pt x="22" y="13"/>
                      <a:pt x="26" y="13"/>
                    </a:cubicBezTo>
                    <a:cubicBezTo>
                      <a:pt x="29" y="13"/>
                      <a:pt x="39" y="17"/>
                      <a:pt x="39" y="21"/>
                    </a:cubicBezTo>
                    <a:cubicBezTo>
                      <a:pt x="39" y="26"/>
                      <a:pt x="38" y="29"/>
                      <a:pt x="45" y="35"/>
                    </a:cubicBezTo>
                    <a:cubicBezTo>
                      <a:pt x="52" y="41"/>
                      <a:pt x="61" y="49"/>
                      <a:pt x="73" y="53"/>
                    </a:cubicBezTo>
                    <a:cubicBezTo>
                      <a:pt x="86" y="57"/>
                      <a:pt x="89" y="67"/>
                      <a:pt x="96" y="62"/>
                    </a:cubicBezTo>
                    <a:cubicBezTo>
                      <a:pt x="103" y="57"/>
                      <a:pt x="122" y="56"/>
                      <a:pt x="108" y="51"/>
                    </a:cubicBezTo>
                    <a:cubicBezTo>
                      <a:pt x="93" y="45"/>
                      <a:pt x="81" y="43"/>
                      <a:pt x="77" y="36"/>
                    </a:cubicBezTo>
                    <a:cubicBezTo>
                      <a:pt x="72" y="29"/>
                      <a:pt x="76" y="28"/>
                      <a:pt x="62" y="21"/>
                    </a:cubicBezTo>
                    <a:cubicBezTo>
                      <a:pt x="49" y="14"/>
                      <a:pt x="49" y="14"/>
                      <a:pt x="39" y="9"/>
                    </a:cubicBezTo>
                    <a:cubicBezTo>
                      <a:pt x="29" y="3"/>
                      <a:pt x="32" y="0"/>
                      <a:pt x="24" y="1"/>
                    </a:cubicBezTo>
                    <a:cubicBezTo>
                      <a:pt x="16" y="2"/>
                      <a:pt x="8" y="9"/>
                      <a:pt x="8" y="9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  <p:sp>
        <p:nvSpPr>
          <p:cNvPr id="36" name="Rectangle 23"/>
          <p:cNvSpPr>
            <a:spLocks noChangeArrowheads="1"/>
          </p:cNvSpPr>
          <p:nvPr/>
        </p:nvSpPr>
        <p:spPr bwMode="auto">
          <a:xfrm>
            <a:off x="4569120" y="4397324"/>
            <a:ext cx="211596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4500" b="1" dirty="0" smtClean="0">
                <a:solidFill>
                  <a:schemeClr val="accent1"/>
                </a:solidFill>
                <a:latin typeface="Arial Black" pitchFamily="34" charset="0"/>
                <a:cs typeface="Arial" pitchFamily="34" charset="0"/>
              </a:rPr>
              <a:t>21</a:t>
            </a:r>
            <a:r>
              <a:rPr kumimoji="0" lang="nl-NL" sz="4500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 Black" pitchFamily="34" charset="0"/>
                <a:cs typeface="Arial" pitchFamily="34" charset="0"/>
              </a:rPr>
              <a:t>.369</a:t>
            </a:r>
            <a:endParaRPr kumimoji="0" lang="nl-NL" sz="1800" b="0" i="0" u="none" strike="noStrike" cap="none" normalizeH="0" dirty="0" smtClean="0">
              <a:ln>
                <a:noFill/>
              </a:ln>
              <a:solidFill>
                <a:schemeClr val="accent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7" name="Rectangle 28"/>
          <p:cNvSpPr>
            <a:spLocks noChangeArrowheads="1"/>
          </p:cNvSpPr>
          <p:nvPr/>
        </p:nvSpPr>
        <p:spPr bwMode="auto">
          <a:xfrm>
            <a:off x="6638925" y="1812860"/>
            <a:ext cx="1225550" cy="1793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1100" spc="-20" dirty="0" smtClean="0">
                <a:solidFill>
                  <a:schemeClr val="bg1"/>
                </a:solidFill>
                <a:latin typeface="Arial Black" pitchFamily="34" charset="0"/>
              </a:rPr>
              <a:t>VAKCOLLEGES</a:t>
            </a:r>
            <a:endParaRPr lang="nl-NL" sz="1100" spc="-2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8" name="Oval 40"/>
          <p:cNvSpPr>
            <a:spLocks noChangeAspect="1" noChangeArrowheads="1"/>
          </p:cNvSpPr>
          <p:nvPr/>
        </p:nvSpPr>
        <p:spPr bwMode="auto">
          <a:xfrm>
            <a:off x="3441700" y="179530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9" name="Oval 41"/>
          <p:cNvSpPr>
            <a:spLocks noChangeAspect="1" noChangeArrowheads="1"/>
          </p:cNvSpPr>
          <p:nvPr/>
        </p:nvSpPr>
        <p:spPr bwMode="auto">
          <a:xfrm>
            <a:off x="3409950" y="2082641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" name="Oval 42"/>
          <p:cNvSpPr>
            <a:spLocks noChangeAspect="1" noChangeArrowheads="1"/>
          </p:cNvSpPr>
          <p:nvPr/>
        </p:nvSpPr>
        <p:spPr bwMode="auto">
          <a:xfrm>
            <a:off x="3646488" y="2054065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1" name="Oval 43"/>
          <p:cNvSpPr>
            <a:spLocks noChangeAspect="1" noChangeArrowheads="1"/>
          </p:cNvSpPr>
          <p:nvPr/>
        </p:nvSpPr>
        <p:spPr bwMode="auto">
          <a:xfrm>
            <a:off x="3632200" y="2365215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2" name="Oval 44"/>
          <p:cNvSpPr>
            <a:spLocks noChangeAspect="1" noChangeArrowheads="1"/>
          </p:cNvSpPr>
          <p:nvPr/>
        </p:nvSpPr>
        <p:spPr bwMode="auto">
          <a:xfrm>
            <a:off x="3568700" y="2273141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3" name="Oval 45"/>
          <p:cNvSpPr>
            <a:spLocks noChangeAspect="1" noChangeArrowheads="1"/>
          </p:cNvSpPr>
          <p:nvPr/>
        </p:nvSpPr>
        <p:spPr bwMode="auto">
          <a:xfrm>
            <a:off x="3487738" y="2414428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4" name="Oval 46"/>
          <p:cNvSpPr>
            <a:spLocks noChangeAspect="1" noChangeArrowheads="1"/>
          </p:cNvSpPr>
          <p:nvPr/>
        </p:nvSpPr>
        <p:spPr bwMode="auto">
          <a:xfrm>
            <a:off x="3533775" y="2930366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5" name="Oval 47"/>
          <p:cNvSpPr>
            <a:spLocks noChangeAspect="1" noChangeArrowheads="1"/>
          </p:cNvSpPr>
          <p:nvPr/>
        </p:nvSpPr>
        <p:spPr bwMode="auto">
          <a:xfrm>
            <a:off x="3441700" y="3025616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6" name="Oval 48"/>
          <p:cNvSpPr>
            <a:spLocks noChangeAspect="1" noChangeArrowheads="1"/>
          </p:cNvSpPr>
          <p:nvPr/>
        </p:nvSpPr>
        <p:spPr bwMode="auto">
          <a:xfrm>
            <a:off x="2138363" y="2717641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7" name="Oval 49"/>
          <p:cNvSpPr>
            <a:spLocks noChangeAspect="1" noChangeArrowheads="1"/>
          </p:cNvSpPr>
          <p:nvPr/>
        </p:nvSpPr>
        <p:spPr bwMode="auto">
          <a:xfrm>
            <a:off x="2138363" y="2584291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8" name="Oval 50"/>
          <p:cNvSpPr>
            <a:spLocks noChangeAspect="1" noChangeArrowheads="1"/>
          </p:cNvSpPr>
          <p:nvPr/>
        </p:nvSpPr>
        <p:spPr bwMode="auto">
          <a:xfrm>
            <a:off x="1985963" y="2598578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9" name="Oval 51"/>
          <p:cNvSpPr>
            <a:spLocks noChangeAspect="1" noChangeArrowheads="1"/>
          </p:cNvSpPr>
          <p:nvPr/>
        </p:nvSpPr>
        <p:spPr bwMode="auto">
          <a:xfrm>
            <a:off x="1958975" y="272875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0" name="Oval 52"/>
          <p:cNvSpPr>
            <a:spLocks noChangeAspect="1" noChangeArrowheads="1"/>
          </p:cNvSpPr>
          <p:nvPr/>
        </p:nvSpPr>
        <p:spPr bwMode="auto">
          <a:xfrm>
            <a:off x="1982788" y="2860515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1" name="Oval 53"/>
          <p:cNvSpPr>
            <a:spLocks noChangeAspect="1" noChangeArrowheads="1"/>
          </p:cNvSpPr>
          <p:nvPr/>
        </p:nvSpPr>
        <p:spPr bwMode="auto">
          <a:xfrm>
            <a:off x="1993900" y="3057366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2" name="Oval 54"/>
          <p:cNvSpPr>
            <a:spLocks noChangeAspect="1" noChangeArrowheads="1"/>
          </p:cNvSpPr>
          <p:nvPr/>
        </p:nvSpPr>
        <p:spPr bwMode="auto">
          <a:xfrm>
            <a:off x="1820863" y="316690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3" name="Oval 55"/>
          <p:cNvSpPr>
            <a:spLocks noChangeAspect="1" noChangeArrowheads="1"/>
          </p:cNvSpPr>
          <p:nvPr/>
        </p:nvSpPr>
        <p:spPr bwMode="auto">
          <a:xfrm>
            <a:off x="1749425" y="328755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4" name="Oval 56"/>
          <p:cNvSpPr>
            <a:spLocks noChangeAspect="1" noChangeArrowheads="1"/>
          </p:cNvSpPr>
          <p:nvPr/>
        </p:nvSpPr>
        <p:spPr bwMode="auto">
          <a:xfrm>
            <a:off x="1870075" y="3397091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5" name="Oval 57"/>
          <p:cNvSpPr>
            <a:spLocks noChangeAspect="1" noChangeArrowheads="1"/>
          </p:cNvSpPr>
          <p:nvPr/>
        </p:nvSpPr>
        <p:spPr bwMode="auto">
          <a:xfrm>
            <a:off x="2005013" y="3506628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6" name="Oval 58"/>
          <p:cNvSpPr>
            <a:spLocks noChangeAspect="1" noChangeArrowheads="1"/>
          </p:cNvSpPr>
          <p:nvPr/>
        </p:nvSpPr>
        <p:spPr bwMode="auto">
          <a:xfrm>
            <a:off x="1722437" y="359870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7" name="Oval 59"/>
          <p:cNvSpPr>
            <a:spLocks noChangeAspect="1" noChangeArrowheads="1"/>
          </p:cNvSpPr>
          <p:nvPr/>
        </p:nvSpPr>
        <p:spPr bwMode="auto">
          <a:xfrm>
            <a:off x="1781175" y="368760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8" name="Oval 60"/>
          <p:cNvSpPr>
            <a:spLocks noChangeAspect="1" noChangeArrowheads="1"/>
          </p:cNvSpPr>
          <p:nvPr/>
        </p:nvSpPr>
        <p:spPr bwMode="auto">
          <a:xfrm>
            <a:off x="1895474" y="375110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9" name="Oval 61"/>
          <p:cNvSpPr>
            <a:spLocks noChangeAspect="1" noChangeArrowheads="1"/>
          </p:cNvSpPr>
          <p:nvPr/>
        </p:nvSpPr>
        <p:spPr bwMode="auto">
          <a:xfrm>
            <a:off x="1841500" y="3587591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0" name="Oval 62"/>
          <p:cNvSpPr>
            <a:spLocks noChangeAspect="1" noChangeArrowheads="1"/>
          </p:cNvSpPr>
          <p:nvPr/>
        </p:nvSpPr>
        <p:spPr bwMode="auto">
          <a:xfrm>
            <a:off x="1622425" y="338280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1" name="Oval 63"/>
          <p:cNvSpPr>
            <a:spLocks noChangeAspect="1" noChangeArrowheads="1"/>
          </p:cNvSpPr>
          <p:nvPr/>
        </p:nvSpPr>
        <p:spPr bwMode="auto">
          <a:xfrm>
            <a:off x="1690688" y="3463766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2" name="Oval 64"/>
          <p:cNvSpPr>
            <a:spLocks noChangeAspect="1" noChangeArrowheads="1"/>
          </p:cNvSpPr>
          <p:nvPr/>
        </p:nvSpPr>
        <p:spPr bwMode="auto">
          <a:xfrm>
            <a:off x="1581149" y="3552666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3" name="Oval 65"/>
          <p:cNvSpPr>
            <a:spLocks noChangeAspect="1" noChangeArrowheads="1"/>
          </p:cNvSpPr>
          <p:nvPr/>
        </p:nvSpPr>
        <p:spPr bwMode="auto">
          <a:xfrm>
            <a:off x="990600" y="4263865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4" name="Oval 66"/>
          <p:cNvSpPr>
            <a:spLocks noChangeAspect="1" noChangeArrowheads="1"/>
          </p:cNvSpPr>
          <p:nvPr/>
        </p:nvSpPr>
        <p:spPr bwMode="auto">
          <a:xfrm>
            <a:off x="1071563" y="419560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5" name="Oval 67"/>
          <p:cNvSpPr>
            <a:spLocks noChangeAspect="1" noChangeArrowheads="1"/>
          </p:cNvSpPr>
          <p:nvPr/>
        </p:nvSpPr>
        <p:spPr bwMode="auto">
          <a:xfrm>
            <a:off x="1795463" y="3920966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6" name="Oval 68"/>
          <p:cNvSpPr>
            <a:spLocks noChangeAspect="1" noChangeArrowheads="1"/>
          </p:cNvSpPr>
          <p:nvPr/>
        </p:nvSpPr>
        <p:spPr bwMode="auto">
          <a:xfrm>
            <a:off x="2601913" y="410035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7" name="Oval 69"/>
          <p:cNvSpPr>
            <a:spLocks noChangeAspect="1" noChangeArrowheads="1"/>
          </p:cNvSpPr>
          <p:nvPr/>
        </p:nvSpPr>
        <p:spPr bwMode="auto">
          <a:xfrm>
            <a:off x="2300288" y="3913028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8" name="Oval 70"/>
          <p:cNvSpPr>
            <a:spLocks noChangeAspect="1" noChangeArrowheads="1"/>
          </p:cNvSpPr>
          <p:nvPr/>
        </p:nvSpPr>
        <p:spPr bwMode="auto">
          <a:xfrm>
            <a:off x="2481263" y="3843178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69" name="Oval 71"/>
          <p:cNvSpPr>
            <a:spLocks noChangeAspect="1" noChangeArrowheads="1"/>
          </p:cNvSpPr>
          <p:nvPr/>
        </p:nvSpPr>
        <p:spPr bwMode="auto">
          <a:xfrm>
            <a:off x="2365374" y="3733641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0" name="Oval 72"/>
          <p:cNvSpPr>
            <a:spLocks noChangeAspect="1" noChangeArrowheads="1"/>
          </p:cNvSpPr>
          <p:nvPr/>
        </p:nvSpPr>
        <p:spPr bwMode="auto">
          <a:xfrm>
            <a:off x="2230438" y="3644741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1" name="Oval 73"/>
          <p:cNvSpPr>
            <a:spLocks noChangeAspect="1" noChangeArrowheads="1"/>
          </p:cNvSpPr>
          <p:nvPr/>
        </p:nvSpPr>
        <p:spPr bwMode="auto">
          <a:xfrm>
            <a:off x="2732088" y="403050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2" name="Oval 74"/>
          <p:cNvSpPr>
            <a:spLocks noChangeAspect="1" noChangeArrowheads="1"/>
          </p:cNvSpPr>
          <p:nvPr/>
        </p:nvSpPr>
        <p:spPr bwMode="auto">
          <a:xfrm>
            <a:off x="3038475" y="4047966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3" name="Oval 75"/>
          <p:cNvSpPr>
            <a:spLocks noChangeAspect="1" noChangeArrowheads="1"/>
          </p:cNvSpPr>
          <p:nvPr/>
        </p:nvSpPr>
        <p:spPr bwMode="auto">
          <a:xfrm>
            <a:off x="2971800" y="427815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4" name="Oval 76"/>
          <p:cNvSpPr>
            <a:spLocks noChangeAspect="1" noChangeArrowheads="1"/>
          </p:cNvSpPr>
          <p:nvPr/>
        </p:nvSpPr>
        <p:spPr bwMode="auto">
          <a:xfrm>
            <a:off x="2601913" y="2771616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5" name="Oval 77"/>
          <p:cNvSpPr>
            <a:spLocks noChangeAspect="1" noChangeArrowheads="1"/>
          </p:cNvSpPr>
          <p:nvPr/>
        </p:nvSpPr>
        <p:spPr bwMode="auto">
          <a:xfrm>
            <a:off x="2470150" y="291925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6" name="Oval 78"/>
          <p:cNvSpPr>
            <a:spLocks noChangeAspect="1" noChangeArrowheads="1"/>
          </p:cNvSpPr>
          <p:nvPr/>
        </p:nvSpPr>
        <p:spPr bwMode="auto">
          <a:xfrm>
            <a:off x="2392363" y="3128802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7" name="Oval 79"/>
          <p:cNvSpPr>
            <a:spLocks noChangeAspect="1" noChangeArrowheads="1"/>
          </p:cNvSpPr>
          <p:nvPr/>
        </p:nvSpPr>
        <p:spPr bwMode="auto">
          <a:xfrm>
            <a:off x="2555875" y="325580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8" name="Oval 80"/>
          <p:cNvSpPr>
            <a:spLocks noChangeAspect="1" noChangeArrowheads="1"/>
          </p:cNvSpPr>
          <p:nvPr/>
        </p:nvSpPr>
        <p:spPr bwMode="auto">
          <a:xfrm>
            <a:off x="2700338" y="3435191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9" name="Oval 81"/>
          <p:cNvSpPr>
            <a:spLocks noChangeAspect="1" noChangeArrowheads="1"/>
          </p:cNvSpPr>
          <p:nvPr/>
        </p:nvSpPr>
        <p:spPr bwMode="auto">
          <a:xfrm>
            <a:off x="2555875" y="359870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0" name="Oval 82"/>
          <p:cNvSpPr>
            <a:spLocks noChangeAspect="1" noChangeArrowheads="1"/>
          </p:cNvSpPr>
          <p:nvPr/>
        </p:nvSpPr>
        <p:spPr bwMode="auto">
          <a:xfrm>
            <a:off x="2760662" y="3128802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1" name="Oval 83"/>
          <p:cNvSpPr>
            <a:spLocks noChangeAspect="1" noChangeArrowheads="1"/>
          </p:cNvSpPr>
          <p:nvPr/>
        </p:nvSpPr>
        <p:spPr bwMode="auto">
          <a:xfrm>
            <a:off x="3063875" y="3174840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2" name="Oval 84"/>
          <p:cNvSpPr>
            <a:spLocks noChangeAspect="1" noChangeArrowheads="1"/>
          </p:cNvSpPr>
          <p:nvPr/>
        </p:nvSpPr>
        <p:spPr bwMode="auto">
          <a:xfrm>
            <a:off x="2806699" y="3025616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3" name="Oval 85"/>
          <p:cNvSpPr>
            <a:spLocks noChangeAspect="1" noChangeArrowheads="1"/>
          </p:cNvSpPr>
          <p:nvPr/>
        </p:nvSpPr>
        <p:spPr bwMode="auto">
          <a:xfrm>
            <a:off x="2778125" y="2498566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4" name="Oval 86"/>
          <p:cNvSpPr>
            <a:spLocks noChangeAspect="1" noChangeArrowheads="1"/>
          </p:cNvSpPr>
          <p:nvPr/>
        </p:nvSpPr>
        <p:spPr bwMode="auto">
          <a:xfrm>
            <a:off x="3038475" y="2365215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5" name="Oval 87"/>
          <p:cNvSpPr>
            <a:spLocks noChangeAspect="1" noChangeArrowheads="1"/>
          </p:cNvSpPr>
          <p:nvPr/>
        </p:nvSpPr>
        <p:spPr bwMode="auto">
          <a:xfrm>
            <a:off x="2911475" y="2173128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6" name="Oval 88"/>
          <p:cNvSpPr>
            <a:spLocks noChangeAspect="1" noChangeArrowheads="1"/>
          </p:cNvSpPr>
          <p:nvPr/>
        </p:nvSpPr>
        <p:spPr bwMode="auto">
          <a:xfrm>
            <a:off x="2700338" y="2082641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7" name="Oval 89"/>
          <p:cNvSpPr>
            <a:spLocks noChangeAspect="1" noChangeArrowheads="1"/>
          </p:cNvSpPr>
          <p:nvPr/>
        </p:nvSpPr>
        <p:spPr bwMode="auto">
          <a:xfrm>
            <a:off x="2668588" y="1873091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8" name="Oval 90"/>
          <p:cNvSpPr>
            <a:spLocks noChangeAspect="1" noChangeArrowheads="1"/>
          </p:cNvSpPr>
          <p:nvPr/>
        </p:nvSpPr>
        <p:spPr bwMode="auto">
          <a:xfrm>
            <a:off x="2028825" y="2287427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9" name="Oval 91"/>
          <p:cNvSpPr>
            <a:spLocks noChangeAspect="1" noChangeArrowheads="1"/>
          </p:cNvSpPr>
          <p:nvPr/>
        </p:nvSpPr>
        <p:spPr bwMode="auto">
          <a:xfrm>
            <a:off x="2074863" y="2396966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0" name="Freeform 111"/>
          <p:cNvSpPr>
            <a:spLocks/>
          </p:cNvSpPr>
          <p:nvPr/>
        </p:nvSpPr>
        <p:spPr bwMode="auto">
          <a:xfrm>
            <a:off x="6350081" y="2498566"/>
            <a:ext cx="1562100" cy="976313"/>
          </a:xfrm>
          <a:custGeom>
            <a:avLst/>
            <a:gdLst>
              <a:gd name="T0" fmla="*/ 0 w 984"/>
              <a:gd name="T1" fmla="*/ 350 h 615"/>
              <a:gd name="T2" fmla="*/ 0 w 984"/>
              <a:gd name="T3" fmla="*/ 615 h 615"/>
              <a:gd name="T4" fmla="*/ 984 w 984"/>
              <a:gd name="T5" fmla="*/ 265 h 615"/>
              <a:gd name="T6" fmla="*/ 984 w 984"/>
              <a:gd name="T7" fmla="*/ 0 h 615"/>
              <a:gd name="T8" fmla="*/ 0 w 984"/>
              <a:gd name="T9" fmla="*/ 35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4" h="615">
                <a:moveTo>
                  <a:pt x="0" y="350"/>
                </a:moveTo>
                <a:lnTo>
                  <a:pt x="0" y="615"/>
                </a:lnTo>
                <a:lnTo>
                  <a:pt x="984" y="265"/>
                </a:lnTo>
                <a:lnTo>
                  <a:pt x="984" y="0"/>
                </a:lnTo>
                <a:lnTo>
                  <a:pt x="0" y="350"/>
                </a:lnTo>
                <a:close/>
              </a:path>
            </a:pathLst>
          </a:custGeom>
          <a:solidFill>
            <a:srgbClr val="C2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91" name="Rectangle 112"/>
          <p:cNvSpPr>
            <a:spLocks noChangeArrowheads="1"/>
          </p:cNvSpPr>
          <p:nvPr/>
        </p:nvSpPr>
        <p:spPr bwMode="auto">
          <a:xfrm>
            <a:off x="5432506" y="4086066"/>
            <a:ext cx="1228725" cy="3222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2000" dirty="0" smtClean="0">
                <a:solidFill>
                  <a:schemeClr val="bg1"/>
                </a:solidFill>
                <a:latin typeface="Arial Black" pitchFamily="34" charset="0"/>
              </a:rPr>
              <a:t>TOTAAL</a:t>
            </a:r>
            <a:endParaRPr lang="nl-NL" sz="2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2" name="Rectangle 113"/>
          <p:cNvSpPr>
            <a:spLocks noChangeArrowheads="1"/>
          </p:cNvSpPr>
          <p:nvPr/>
        </p:nvSpPr>
        <p:spPr bwMode="auto">
          <a:xfrm>
            <a:off x="6350081" y="3054191"/>
            <a:ext cx="925513" cy="420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36000" tIns="46800" rIns="36000" bIns="0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80000"/>
              </a:lnSpc>
            </a:pPr>
            <a:r>
              <a:rPr lang="nl-NL" sz="800" b="1" dirty="0" smtClean="0">
                <a:solidFill>
                  <a:schemeClr val="bg1"/>
                </a:solidFill>
              </a:rPr>
              <a:t>Vakcollege Mens</a:t>
            </a:r>
            <a:br>
              <a:rPr lang="nl-NL" sz="800" b="1" dirty="0" smtClean="0">
                <a:solidFill>
                  <a:schemeClr val="bg1"/>
                </a:solidFill>
              </a:rPr>
            </a:br>
            <a:r>
              <a:rPr lang="nl-NL" sz="800" b="1" dirty="0" smtClean="0">
                <a:solidFill>
                  <a:schemeClr val="bg1"/>
                </a:solidFill>
              </a:rPr>
              <a:t>&amp; Diestverlenen</a:t>
            </a:r>
          </a:p>
          <a:p>
            <a:pPr algn="r">
              <a:lnSpc>
                <a:spcPct val="90000"/>
              </a:lnSpc>
            </a:pPr>
            <a:r>
              <a:rPr lang="nl-NL" sz="1400" b="1" dirty="0" smtClean="0">
                <a:solidFill>
                  <a:schemeClr val="bg1"/>
                </a:solidFill>
                <a:latin typeface="Arial Black" pitchFamily="34" charset="0"/>
              </a:rPr>
              <a:t>8.629</a:t>
            </a:r>
            <a:endParaRPr lang="nl-NL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3" name="Rectangle 114"/>
          <p:cNvSpPr>
            <a:spLocks noChangeArrowheads="1"/>
          </p:cNvSpPr>
          <p:nvPr/>
        </p:nvSpPr>
        <p:spPr bwMode="auto">
          <a:xfrm>
            <a:off x="7296231" y="2498566"/>
            <a:ext cx="866776" cy="4206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36000" tIns="46800" rIns="36000" bIns="0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80000"/>
              </a:lnSpc>
            </a:pPr>
            <a:r>
              <a:rPr lang="nl-NL" sz="800" b="1" dirty="0" smtClean="0">
                <a:solidFill>
                  <a:schemeClr val="bg1"/>
                </a:solidFill>
              </a:rPr>
              <a:t>Vakcollege</a:t>
            </a:r>
            <a:br>
              <a:rPr lang="nl-NL" sz="800" b="1" dirty="0" smtClean="0">
                <a:solidFill>
                  <a:schemeClr val="bg1"/>
                </a:solidFill>
              </a:rPr>
            </a:br>
            <a:r>
              <a:rPr lang="nl-NL" sz="800" b="1" dirty="0" smtClean="0">
                <a:solidFill>
                  <a:schemeClr val="bg1"/>
                </a:solidFill>
              </a:rPr>
              <a:t>Techniek</a:t>
            </a:r>
          </a:p>
          <a:p>
            <a:pPr algn="r">
              <a:lnSpc>
                <a:spcPct val="90000"/>
              </a:lnSpc>
            </a:pPr>
            <a:r>
              <a:rPr lang="nl-NL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r>
              <a:rPr lang="nl-NL" sz="1400" b="1" dirty="0" smtClean="0">
                <a:solidFill>
                  <a:schemeClr val="bg1"/>
                </a:solidFill>
                <a:latin typeface="Arial Black" pitchFamily="34" charset="0"/>
              </a:rPr>
              <a:t>.740</a:t>
            </a:r>
            <a:endParaRPr lang="nl-NL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6743779" y="3649572"/>
            <a:ext cx="1509715" cy="1443040"/>
            <a:chOff x="6704024" y="3648079"/>
            <a:chExt cx="1509715" cy="1443040"/>
          </a:xfrm>
        </p:grpSpPr>
        <p:sp>
          <p:nvSpPr>
            <p:cNvPr id="95" name="Freeform 237"/>
            <p:cNvSpPr>
              <a:spLocks/>
            </p:cNvSpPr>
            <p:nvPr/>
          </p:nvSpPr>
          <p:spPr bwMode="auto">
            <a:xfrm>
              <a:off x="6726249" y="3648079"/>
              <a:ext cx="803276" cy="598489"/>
            </a:xfrm>
            <a:custGeom>
              <a:avLst/>
              <a:gdLst>
                <a:gd name="T0" fmla="*/ 160 w 216"/>
                <a:gd name="T1" fmla="*/ 76 h 161"/>
                <a:gd name="T2" fmla="*/ 166 w 216"/>
                <a:gd name="T3" fmla="*/ 79 h 161"/>
                <a:gd name="T4" fmla="*/ 165 w 216"/>
                <a:gd name="T5" fmla="*/ 98 h 161"/>
                <a:gd name="T6" fmla="*/ 171 w 216"/>
                <a:gd name="T7" fmla="*/ 126 h 161"/>
                <a:gd name="T8" fmla="*/ 175 w 216"/>
                <a:gd name="T9" fmla="*/ 128 h 161"/>
                <a:gd name="T10" fmla="*/ 176 w 216"/>
                <a:gd name="T11" fmla="*/ 128 h 161"/>
                <a:gd name="T12" fmla="*/ 196 w 216"/>
                <a:gd name="T13" fmla="*/ 115 h 161"/>
                <a:gd name="T14" fmla="*/ 199 w 216"/>
                <a:gd name="T15" fmla="*/ 114 h 161"/>
                <a:gd name="T16" fmla="*/ 202 w 216"/>
                <a:gd name="T17" fmla="*/ 115 h 161"/>
                <a:gd name="T18" fmla="*/ 205 w 216"/>
                <a:gd name="T19" fmla="*/ 121 h 161"/>
                <a:gd name="T20" fmla="*/ 201 w 216"/>
                <a:gd name="T21" fmla="*/ 160 h 161"/>
                <a:gd name="T22" fmla="*/ 201 w 216"/>
                <a:gd name="T23" fmla="*/ 161 h 161"/>
                <a:gd name="T24" fmla="*/ 201 w 216"/>
                <a:gd name="T25" fmla="*/ 161 h 161"/>
                <a:gd name="T26" fmla="*/ 205 w 216"/>
                <a:gd name="T27" fmla="*/ 150 h 161"/>
                <a:gd name="T28" fmla="*/ 208 w 216"/>
                <a:gd name="T29" fmla="*/ 137 h 161"/>
                <a:gd name="T30" fmla="*/ 210 w 216"/>
                <a:gd name="T31" fmla="*/ 53 h 161"/>
                <a:gd name="T32" fmla="*/ 114 w 216"/>
                <a:gd name="T33" fmla="*/ 0 h 161"/>
                <a:gd name="T34" fmla="*/ 99 w 216"/>
                <a:gd name="T35" fmla="*/ 2 h 161"/>
                <a:gd name="T36" fmla="*/ 103 w 216"/>
                <a:gd name="T37" fmla="*/ 22 h 161"/>
                <a:gd name="T38" fmla="*/ 81 w 216"/>
                <a:gd name="T39" fmla="*/ 28 h 161"/>
                <a:gd name="T40" fmla="*/ 23 w 216"/>
                <a:gd name="T41" fmla="*/ 10 h 161"/>
                <a:gd name="T42" fmla="*/ 9 w 216"/>
                <a:gd name="T43" fmla="*/ 85 h 161"/>
                <a:gd name="T44" fmla="*/ 29 w 216"/>
                <a:gd name="T45" fmla="*/ 99 h 161"/>
                <a:gd name="T46" fmla="*/ 33 w 216"/>
                <a:gd name="T47" fmla="*/ 99 h 161"/>
                <a:gd name="T48" fmla="*/ 158 w 216"/>
                <a:gd name="T49" fmla="*/ 76 h 161"/>
                <a:gd name="T50" fmla="*/ 160 w 216"/>
                <a:gd name="T51" fmla="*/ 7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6" h="161">
                  <a:moveTo>
                    <a:pt x="160" y="76"/>
                  </a:moveTo>
                  <a:cubicBezTo>
                    <a:pt x="161" y="76"/>
                    <a:pt x="164" y="76"/>
                    <a:pt x="166" y="79"/>
                  </a:cubicBezTo>
                  <a:cubicBezTo>
                    <a:pt x="169" y="83"/>
                    <a:pt x="168" y="89"/>
                    <a:pt x="165" y="98"/>
                  </a:cubicBezTo>
                  <a:cubicBezTo>
                    <a:pt x="161" y="109"/>
                    <a:pt x="165" y="120"/>
                    <a:pt x="171" y="126"/>
                  </a:cubicBezTo>
                  <a:cubicBezTo>
                    <a:pt x="172" y="127"/>
                    <a:pt x="174" y="128"/>
                    <a:pt x="175" y="128"/>
                  </a:cubicBezTo>
                  <a:cubicBezTo>
                    <a:pt x="175" y="128"/>
                    <a:pt x="176" y="128"/>
                    <a:pt x="176" y="128"/>
                  </a:cubicBezTo>
                  <a:cubicBezTo>
                    <a:pt x="177" y="127"/>
                    <a:pt x="186" y="121"/>
                    <a:pt x="196" y="115"/>
                  </a:cubicBezTo>
                  <a:cubicBezTo>
                    <a:pt x="197" y="115"/>
                    <a:pt x="198" y="114"/>
                    <a:pt x="199" y="114"/>
                  </a:cubicBezTo>
                  <a:cubicBezTo>
                    <a:pt x="200" y="114"/>
                    <a:pt x="201" y="115"/>
                    <a:pt x="202" y="115"/>
                  </a:cubicBezTo>
                  <a:cubicBezTo>
                    <a:pt x="204" y="116"/>
                    <a:pt x="205" y="118"/>
                    <a:pt x="205" y="121"/>
                  </a:cubicBezTo>
                  <a:cubicBezTo>
                    <a:pt x="205" y="129"/>
                    <a:pt x="203" y="145"/>
                    <a:pt x="201" y="160"/>
                  </a:cubicBezTo>
                  <a:cubicBezTo>
                    <a:pt x="201" y="160"/>
                    <a:pt x="201" y="161"/>
                    <a:pt x="201" y="161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1" y="161"/>
                    <a:pt x="203" y="157"/>
                    <a:pt x="205" y="150"/>
                  </a:cubicBezTo>
                  <a:cubicBezTo>
                    <a:pt x="206" y="146"/>
                    <a:pt x="207" y="141"/>
                    <a:pt x="208" y="137"/>
                  </a:cubicBezTo>
                  <a:cubicBezTo>
                    <a:pt x="212" y="118"/>
                    <a:pt x="216" y="89"/>
                    <a:pt x="210" y="53"/>
                  </a:cubicBezTo>
                  <a:cubicBezTo>
                    <a:pt x="196" y="32"/>
                    <a:pt x="150" y="0"/>
                    <a:pt x="114" y="0"/>
                  </a:cubicBezTo>
                  <a:cubicBezTo>
                    <a:pt x="109" y="0"/>
                    <a:pt x="104" y="1"/>
                    <a:pt x="99" y="2"/>
                  </a:cubicBezTo>
                  <a:cubicBezTo>
                    <a:pt x="108" y="13"/>
                    <a:pt x="106" y="19"/>
                    <a:pt x="103" y="22"/>
                  </a:cubicBezTo>
                  <a:cubicBezTo>
                    <a:pt x="99" y="26"/>
                    <a:pt x="91" y="28"/>
                    <a:pt x="81" y="28"/>
                  </a:cubicBezTo>
                  <a:cubicBezTo>
                    <a:pt x="63" y="28"/>
                    <a:pt x="37" y="22"/>
                    <a:pt x="23" y="10"/>
                  </a:cubicBezTo>
                  <a:cubicBezTo>
                    <a:pt x="12" y="21"/>
                    <a:pt x="0" y="64"/>
                    <a:pt x="9" y="85"/>
                  </a:cubicBezTo>
                  <a:cubicBezTo>
                    <a:pt x="12" y="94"/>
                    <a:pt x="20" y="99"/>
                    <a:pt x="29" y="99"/>
                  </a:cubicBezTo>
                  <a:cubicBezTo>
                    <a:pt x="31" y="99"/>
                    <a:pt x="32" y="99"/>
                    <a:pt x="33" y="99"/>
                  </a:cubicBezTo>
                  <a:cubicBezTo>
                    <a:pt x="74" y="98"/>
                    <a:pt x="158" y="77"/>
                    <a:pt x="158" y="76"/>
                  </a:cubicBezTo>
                  <a:cubicBezTo>
                    <a:pt x="159" y="76"/>
                    <a:pt x="159" y="76"/>
                    <a:pt x="160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6" name="Freeform 238"/>
            <p:cNvSpPr>
              <a:spLocks/>
            </p:cNvSpPr>
            <p:nvPr/>
          </p:nvSpPr>
          <p:spPr bwMode="auto">
            <a:xfrm>
              <a:off x="7789876" y="4000505"/>
              <a:ext cx="333376" cy="246063"/>
            </a:xfrm>
            <a:custGeom>
              <a:avLst/>
              <a:gdLst>
                <a:gd name="T0" fmla="*/ 22 w 90"/>
                <a:gd name="T1" fmla="*/ 0 h 66"/>
                <a:gd name="T2" fmla="*/ 22 w 90"/>
                <a:gd name="T3" fmla="*/ 2 h 66"/>
                <a:gd name="T4" fmla="*/ 17 w 90"/>
                <a:gd name="T5" fmla="*/ 24 h 66"/>
                <a:gd name="T6" fmla="*/ 11 w 90"/>
                <a:gd name="T7" fmla="*/ 27 h 66"/>
                <a:gd name="T8" fmla="*/ 7 w 90"/>
                <a:gd name="T9" fmla="*/ 26 h 66"/>
                <a:gd name="T10" fmla="*/ 1 w 90"/>
                <a:gd name="T11" fmla="*/ 22 h 66"/>
                <a:gd name="T12" fmla="*/ 3 w 90"/>
                <a:gd name="T13" fmla="*/ 38 h 66"/>
                <a:gd name="T14" fmla="*/ 0 w 90"/>
                <a:gd name="T15" fmla="*/ 44 h 66"/>
                <a:gd name="T16" fmla="*/ 41 w 90"/>
                <a:gd name="T17" fmla="*/ 66 h 66"/>
                <a:gd name="T18" fmla="*/ 90 w 90"/>
                <a:gd name="T19" fmla="*/ 19 h 66"/>
                <a:gd name="T20" fmla="*/ 86 w 90"/>
                <a:gd name="T21" fmla="*/ 20 h 66"/>
                <a:gd name="T22" fmla="*/ 22 w 90"/>
                <a:gd name="T2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66">
                  <a:moveTo>
                    <a:pt x="22" y="0"/>
                  </a:moveTo>
                  <a:cubicBezTo>
                    <a:pt x="22" y="1"/>
                    <a:pt x="22" y="1"/>
                    <a:pt x="22" y="2"/>
                  </a:cubicBezTo>
                  <a:cubicBezTo>
                    <a:pt x="26" y="10"/>
                    <a:pt x="22" y="19"/>
                    <a:pt x="17" y="24"/>
                  </a:cubicBezTo>
                  <a:cubicBezTo>
                    <a:pt x="15" y="26"/>
                    <a:pt x="12" y="27"/>
                    <a:pt x="11" y="27"/>
                  </a:cubicBezTo>
                  <a:cubicBezTo>
                    <a:pt x="9" y="27"/>
                    <a:pt x="8" y="26"/>
                    <a:pt x="7" y="26"/>
                  </a:cubicBezTo>
                  <a:cubicBezTo>
                    <a:pt x="6" y="26"/>
                    <a:pt x="4" y="24"/>
                    <a:pt x="1" y="22"/>
                  </a:cubicBezTo>
                  <a:cubicBezTo>
                    <a:pt x="2" y="27"/>
                    <a:pt x="2" y="32"/>
                    <a:pt x="3" y="38"/>
                  </a:cubicBezTo>
                  <a:cubicBezTo>
                    <a:pt x="3" y="40"/>
                    <a:pt x="2" y="43"/>
                    <a:pt x="0" y="44"/>
                  </a:cubicBezTo>
                  <a:cubicBezTo>
                    <a:pt x="9" y="57"/>
                    <a:pt x="24" y="66"/>
                    <a:pt x="41" y="66"/>
                  </a:cubicBezTo>
                  <a:cubicBezTo>
                    <a:pt x="66" y="66"/>
                    <a:pt x="88" y="46"/>
                    <a:pt x="90" y="19"/>
                  </a:cubicBezTo>
                  <a:cubicBezTo>
                    <a:pt x="89" y="20"/>
                    <a:pt x="87" y="20"/>
                    <a:pt x="86" y="20"/>
                  </a:cubicBezTo>
                  <a:cubicBezTo>
                    <a:pt x="70" y="20"/>
                    <a:pt x="42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7" name="Freeform 239"/>
            <p:cNvSpPr>
              <a:spLocks/>
            </p:cNvSpPr>
            <p:nvPr/>
          </p:nvSpPr>
          <p:spPr bwMode="auto">
            <a:xfrm>
              <a:off x="7774001" y="4146555"/>
              <a:ext cx="0" cy="11113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  <a:gd name="T5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8" name="Freeform 240"/>
            <p:cNvSpPr>
              <a:spLocks/>
            </p:cNvSpPr>
            <p:nvPr/>
          </p:nvSpPr>
          <p:spPr bwMode="auto">
            <a:xfrm>
              <a:off x="7712088" y="3825879"/>
              <a:ext cx="501651" cy="320676"/>
            </a:xfrm>
            <a:custGeom>
              <a:avLst/>
              <a:gdLst>
                <a:gd name="T0" fmla="*/ 133 w 135"/>
                <a:gd name="T1" fmla="*/ 36 h 86"/>
                <a:gd name="T2" fmla="*/ 111 w 135"/>
                <a:gd name="T3" fmla="*/ 6 h 86"/>
                <a:gd name="T4" fmla="*/ 66 w 135"/>
                <a:gd name="T5" fmla="*/ 0 h 86"/>
                <a:gd name="T6" fmla="*/ 21 w 135"/>
                <a:gd name="T7" fmla="*/ 16 h 86"/>
                <a:gd name="T8" fmla="*/ 17 w 135"/>
                <a:gd name="T9" fmla="*/ 86 h 86"/>
                <a:gd name="T10" fmla="*/ 15 w 135"/>
                <a:gd name="T11" fmla="*/ 63 h 86"/>
                <a:gd name="T12" fmla="*/ 17 w 135"/>
                <a:gd name="T13" fmla="*/ 60 h 86"/>
                <a:gd name="T14" fmla="*/ 20 w 135"/>
                <a:gd name="T15" fmla="*/ 60 h 86"/>
                <a:gd name="T16" fmla="*/ 31 w 135"/>
                <a:gd name="T17" fmla="*/ 67 h 86"/>
                <a:gd name="T18" fmla="*/ 32 w 135"/>
                <a:gd name="T19" fmla="*/ 67 h 86"/>
                <a:gd name="T20" fmla="*/ 34 w 135"/>
                <a:gd name="T21" fmla="*/ 66 h 86"/>
                <a:gd name="T22" fmla="*/ 37 w 135"/>
                <a:gd name="T23" fmla="*/ 51 h 86"/>
                <a:gd name="T24" fmla="*/ 37 w 135"/>
                <a:gd name="T25" fmla="*/ 40 h 86"/>
                <a:gd name="T26" fmla="*/ 40 w 135"/>
                <a:gd name="T27" fmla="*/ 39 h 86"/>
                <a:gd name="T28" fmla="*/ 44 w 135"/>
                <a:gd name="T29" fmla="*/ 41 h 86"/>
                <a:gd name="T30" fmla="*/ 107 w 135"/>
                <a:gd name="T31" fmla="*/ 60 h 86"/>
                <a:gd name="T32" fmla="*/ 133 w 135"/>
                <a:gd name="T33" fmla="*/ 3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86">
                  <a:moveTo>
                    <a:pt x="133" y="36"/>
                  </a:moveTo>
                  <a:cubicBezTo>
                    <a:pt x="135" y="23"/>
                    <a:pt x="127" y="12"/>
                    <a:pt x="111" y="6"/>
                  </a:cubicBezTo>
                  <a:cubicBezTo>
                    <a:pt x="94" y="2"/>
                    <a:pt x="79" y="0"/>
                    <a:pt x="66" y="0"/>
                  </a:cubicBezTo>
                  <a:cubicBezTo>
                    <a:pt x="45" y="0"/>
                    <a:pt x="30" y="5"/>
                    <a:pt x="21" y="16"/>
                  </a:cubicBezTo>
                  <a:cubicBezTo>
                    <a:pt x="0" y="41"/>
                    <a:pt x="17" y="84"/>
                    <a:pt x="17" y="86"/>
                  </a:cubicBezTo>
                  <a:cubicBezTo>
                    <a:pt x="16" y="77"/>
                    <a:pt x="15" y="68"/>
                    <a:pt x="15" y="63"/>
                  </a:cubicBezTo>
                  <a:cubicBezTo>
                    <a:pt x="15" y="62"/>
                    <a:pt x="16" y="61"/>
                    <a:pt x="17" y="60"/>
                  </a:cubicBezTo>
                  <a:cubicBezTo>
                    <a:pt x="18" y="60"/>
                    <a:pt x="19" y="60"/>
                    <a:pt x="20" y="60"/>
                  </a:cubicBezTo>
                  <a:cubicBezTo>
                    <a:pt x="25" y="64"/>
                    <a:pt x="30" y="67"/>
                    <a:pt x="31" y="67"/>
                  </a:cubicBezTo>
                  <a:cubicBezTo>
                    <a:pt x="31" y="67"/>
                    <a:pt x="31" y="67"/>
                    <a:pt x="32" y="67"/>
                  </a:cubicBezTo>
                  <a:cubicBezTo>
                    <a:pt x="33" y="67"/>
                    <a:pt x="33" y="67"/>
                    <a:pt x="34" y="66"/>
                  </a:cubicBezTo>
                  <a:cubicBezTo>
                    <a:pt x="37" y="63"/>
                    <a:pt x="39" y="56"/>
                    <a:pt x="37" y="51"/>
                  </a:cubicBezTo>
                  <a:cubicBezTo>
                    <a:pt x="35" y="46"/>
                    <a:pt x="35" y="42"/>
                    <a:pt x="37" y="40"/>
                  </a:cubicBezTo>
                  <a:cubicBezTo>
                    <a:pt x="37" y="39"/>
                    <a:pt x="39" y="39"/>
                    <a:pt x="40" y="39"/>
                  </a:cubicBezTo>
                  <a:cubicBezTo>
                    <a:pt x="40" y="39"/>
                    <a:pt x="41" y="39"/>
                    <a:pt x="44" y="41"/>
                  </a:cubicBezTo>
                  <a:cubicBezTo>
                    <a:pt x="56" y="46"/>
                    <a:pt x="90" y="60"/>
                    <a:pt x="107" y="60"/>
                  </a:cubicBezTo>
                  <a:cubicBezTo>
                    <a:pt x="119" y="60"/>
                    <a:pt x="130" y="49"/>
                    <a:pt x="133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9" name="Freeform 241"/>
            <p:cNvSpPr>
              <a:spLocks/>
            </p:cNvSpPr>
            <p:nvPr/>
          </p:nvSpPr>
          <p:spPr bwMode="auto">
            <a:xfrm>
              <a:off x="7577150" y="3830642"/>
              <a:ext cx="182563" cy="501651"/>
            </a:xfrm>
            <a:custGeom>
              <a:avLst/>
              <a:gdLst>
                <a:gd name="T0" fmla="*/ 43 w 49"/>
                <a:gd name="T1" fmla="*/ 26 h 135"/>
                <a:gd name="T2" fmla="*/ 28 w 49"/>
                <a:gd name="T3" fmla="*/ 93 h 135"/>
                <a:gd name="T4" fmla="*/ 14 w 49"/>
                <a:gd name="T5" fmla="*/ 128 h 135"/>
                <a:gd name="T6" fmla="*/ 45 w 49"/>
                <a:gd name="T7" fmla="*/ 83 h 135"/>
                <a:gd name="T8" fmla="*/ 44 w 49"/>
                <a:gd name="T9" fmla="*/ 76 h 135"/>
                <a:gd name="T10" fmla="*/ 43 w 49"/>
                <a:gd name="T11" fmla="*/ 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35">
                  <a:moveTo>
                    <a:pt x="43" y="26"/>
                  </a:moveTo>
                  <a:cubicBezTo>
                    <a:pt x="8" y="0"/>
                    <a:pt x="0" y="42"/>
                    <a:pt x="28" y="93"/>
                  </a:cubicBezTo>
                  <a:cubicBezTo>
                    <a:pt x="35" y="106"/>
                    <a:pt x="28" y="122"/>
                    <a:pt x="14" y="128"/>
                  </a:cubicBezTo>
                  <a:cubicBezTo>
                    <a:pt x="20" y="135"/>
                    <a:pt x="49" y="121"/>
                    <a:pt x="45" y="83"/>
                  </a:cubicBezTo>
                  <a:cubicBezTo>
                    <a:pt x="45" y="82"/>
                    <a:pt x="44" y="79"/>
                    <a:pt x="44" y="76"/>
                  </a:cubicBezTo>
                  <a:cubicBezTo>
                    <a:pt x="40" y="63"/>
                    <a:pt x="37" y="43"/>
                    <a:pt x="4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0" name="Freeform 242"/>
            <p:cNvSpPr>
              <a:spLocks/>
            </p:cNvSpPr>
            <p:nvPr/>
          </p:nvSpPr>
          <p:spPr bwMode="auto">
            <a:xfrm>
              <a:off x="7715263" y="3927479"/>
              <a:ext cx="25400" cy="185738"/>
            </a:xfrm>
            <a:custGeom>
              <a:avLst/>
              <a:gdLst>
                <a:gd name="T0" fmla="*/ 7 w 7"/>
                <a:gd name="T1" fmla="*/ 0 h 50"/>
                <a:gd name="T2" fmla="*/ 6 w 7"/>
                <a:gd name="T3" fmla="*/ 0 h 50"/>
                <a:gd name="T4" fmla="*/ 7 w 7"/>
                <a:gd name="T5" fmla="*/ 50 h 50"/>
                <a:gd name="T6" fmla="*/ 7 w 7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0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0" y="17"/>
                    <a:pt x="3" y="37"/>
                    <a:pt x="7" y="50"/>
                  </a:cubicBezTo>
                  <a:cubicBezTo>
                    <a:pt x="5" y="39"/>
                    <a:pt x="2" y="2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1" name="Freeform 243"/>
            <p:cNvSpPr>
              <a:spLocks/>
            </p:cNvSpPr>
            <p:nvPr/>
          </p:nvSpPr>
          <p:spPr bwMode="auto">
            <a:xfrm>
              <a:off x="6850074" y="3744917"/>
              <a:ext cx="657226" cy="498476"/>
            </a:xfrm>
            <a:custGeom>
              <a:avLst/>
              <a:gdLst>
                <a:gd name="T0" fmla="*/ 127 w 177"/>
                <a:gd name="T1" fmla="*/ 50 h 134"/>
                <a:gd name="T2" fmla="*/ 133 w 177"/>
                <a:gd name="T3" fmla="*/ 53 h 134"/>
                <a:gd name="T4" fmla="*/ 132 w 177"/>
                <a:gd name="T5" fmla="*/ 72 h 134"/>
                <a:gd name="T6" fmla="*/ 138 w 177"/>
                <a:gd name="T7" fmla="*/ 100 h 134"/>
                <a:gd name="T8" fmla="*/ 142 w 177"/>
                <a:gd name="T9" fmla="*/ 102 h 134"/>
                <a:gd name="T10" fmla="*/ 143 w 177"/>
                <a:gd name="T11" fmla="*/ 102 h 134"/>
                <a:gd name="T12" fmla="*/ 163 w 177"/>
                <a:gd name="T13" fmla="*/ 89 h 134"/>
                <a:gd name="T14" fmla="*/ 166 w 177"/>
                <a:gd name="T15" fmla="*/ 88 h 134"/>
                <a:gd name="T16" fmla="*/ 169 w 177"/>
                <a:gd name="T17" fmla="*/ 89 h 134"/>
                <a:gd name="T18" fmla="*/ 172 w 177"/>
                <a:gd name="T19" fmla="*/ 95 h 134"/>
                <a:gd name="T20" fmla="*/ 168 w 177"/>
                <a:gd name="T21" fmla="*/ 134 h 134"/>
                <a:gd name="T22" fmla="*/ 172 w 177"/>
                <a:gd name="T23" fmla="*/ 124 h 134"/>
                <a:gd name="T24" fmla="*/ 175 w 177"/>
                <a:gd name="T25" fmla="*/ 111 h 134"/>
                <a:gd name="T26" fmla="*/ 177 w 177"/>
                <a:gd name="T27" fmla="*/ 93 h 134"/>
                <a:gd name="T28" fmla="*/ 87 w 177"/>
                <a:gd name="T29" fmla="*/ 0 h 134"/>
                <a:gd name="T30" fmla="*/ 0 w 177"/>
                <a:gd name="T31" fmla="*/ 73 h 134"/>
                <a:gd name="T32" fmla="*/ 125 w 177"/>
                <a:gd name="T33" fmla="*/ 50 h 134"/>
                <a:gd name="T34" fmla="*/ 127 w 177"/>
                <a:gd name="T35" fmla="*/ 5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134">
                  <a:moveTo>
                    <a:pt x="127" y="50"/>
                  </a:moveTo>
                  <a:cubicBezTo>
                    <a:pt x="128" y="50"/>
                    <a:pt x="131" y="50"/>
                    <a:pt x="133" y="53"/>
                  </a:cubicBezTo>
                  <a:cubicBezTo>
                    <a:pt x="136" y="57"/>
                    <a:pt x="135" y="63"/>
                    <a:pt x="132" y="72"/>
                  </a:cubicBezTo>
                  <a:cubicBezTo>
                    <a:pt x="128" y="83"/>
                    <a:pt x="132" y="94"/>
                    <a:pt x="138" y="100"/>
                  </a:cubicBezTo>
                  <a:cubicBezTo>
                    <a:pt x="139" y="101"/>
                    <a:pt x="141" y="102"/>
                    <a:pt x="142" y="102"/>
                  </a:cubicBezTo>
                  <a:cubicBezTo>
                    <a:pt x="142" y="102"/>
                    <a:pt x="143" y="102"/>
                    <a:pt x="143" y="102"/>
                  </a:cubicBezTo>
                  <a:cubicBezTo>
                    <a:pt x="144" y="101"/>
                    <a:pt x="153" y="95"/>
                    <a:pt x="163" y="89"/>
                  </a:cubicBezTo>
                  <a:cubicBezTo>
                    <a:pt x="164" y="89"/>
                    <a:pt x="165" y="88"/>
                    <a:pt x="166" y="88"/>
                  </a:cubicBezTo>
                  <a:cubicBezTo>
                    <a:pt x="167" y="88"/>
                    <a:pt x="168" y="89"/>
                    <a:pt x="169" y="89"/>
                  </a:cubicBezTo>
                  <a:cubicBezTo>
                    <a:pt x="171" y="90"/>
                    <a:pt x="172" y="92"/>
                    <a:pt x="172" y="95"/>
                  </a:cubicBezTo>
                  <a:cubicBezTo>
                    <a:pt x="172" y="103"/>
                    <a:pt x="170" y="119"/>
                    <a:pt x="168" y="134"/>
                  </a:cubicBezTo>
                  <a:cubicBezTo>
                    <a:pt x="169" y="131"/>
                    <a:pt x="171" y="127"/>
                    <a:pt x="172" y="124"/>
                  </a:cubicBezTo>
                  <a:cubicBezTo>
                    <a:pt x="173" y="120"/>
                    <a:pt x="174" y="116"/>
                    <a:pt x="175" y="111"/>
                  </a:cubicBezTo>
                  <a:cubicBezTo>
                    <a:pt x="176" y="105"/>
                    <a:pt x="177" y="99"/>
                    <a:pt x="177" y="93"/>
                  </a:cubicBezTo>
                  <a:cubicBezTo>
                    <a:pt x="177" y="42"/>
                    <a:pt x="137" y="0"/>
                    <a:pt x="87" y="0"/>
                  </a:cubicBezTo>
                  <a:cubicBezTo>
                    <a:pt x="45" y="0"/>
                    <a:pt x="9" y="31"/>
                    <a:pt x="0" y="73"/>
                  </a:cubicBezTo>
                  <a:cubicBezTo>
                    <a:pt x="41" y="72"/>
                    <a:pt x="125" y="51"/>
                    <a:pt x="125" y="50"/>
                  </a:cubicBezTo>
                  <a:cubicBezTo>
                    <a:pt x="126" y="50"/>
                    <a:pt x="126" y="50"/>
                    <a:pt x="127" y="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2" name="Freeform 244"/>
            <p:cNvSpPr>
              <a:spLocks/>
            </p:cNvSpPr>
            <p:nvPr/>
          </p:nvSpPr>
          <p:spPr bwMode="auto">
            <a:xfrm>
              <a:off x="7458088" y="426561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3" name="Freeform 245"/>
            <p:cNvSpPr>
              <a:spLocks/>
            </p:cNvSpPr>
            <p:nvPr/>
          </p:nvSpPr>
          <p:spPr bwMode="auto">
            <a:xfrm>
              <a:off x="6845312" y="40386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4" name="Freeform 246"/>
            <p:cNvSpPr>
              <a:spLocks/>
            </p:cNvSpPr>
            <p:nvPr/>
          </p:nvSpPr>
          <p:spPr bwMode="auto">
            <a:xfrm>
              <a:off x="6842137" y="3983042"/>
              <a:ext cx="604838" cy="452438"/>
            </a:xfrm>
            <a:custGeom>
              <a:avLst/>
              <a:gdLst>
                <a:gd name="T0" fmla="*/ 158 w 163"/>
                <a:gd name="T1" fmla="*/ 70 h 122"/>
                <a:gd name="T2" fmla="*/ 161 w 163"/>
                <a:gd name="T3" fmla="*/ 42 h 122"/>
                <a:gd name="T4" fmla="*/ 150 w 163"/>
                <a:gd name="T5" fmla="*/ 49 h 122"/>
                <a:gd name="T6" fmla="*/ 144 w 163"/>
                <a:gd name="T7" fmla="*/ 50 h 122"/>
                <a:gd name="T8" fmla="*/ 131 w 163"/>
                <a:gd name="T9" fmla="*/ 45 h 122"/>
                <a:gd name="T10" fmla="*/ 123 w 163"/>
                <a:gd name="T11" fmla="*/ 4 h 122"/>
                <a:gd name="T12" fmla="*/ 124 w 163"/>
                <a:gd name="T13" fmla="*/ 0 h 122"/>
                <a:gd name="T14" fmla="*/ 0 w 163"/>
                <a:gd name="T15" fmla="*/ 21 h 122"/>
                <a:gd name="T16" fmla="*/ 0 w 163"/>
                <a:gd name="T17" fmla="*/ 29 h 122"/>
                <a:gd name="T18" fmla="*/ 89 w 163"/>
                <a:gd name="T19" fmla="*/ 122 h 122"/>
                <a:gd name="T20" fmla="*/ 163 w 163"/>
                <a:gd name="T21" fmla="*/ 81 h 122"/>
                <a:gd name="T22" fmla="*/ 158 w 163"/>
                <a:gd name="T23" fmla="*/ 7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122">
                  <a:moveTo>
                    <a:pt x="158" y="70"/>
                  </a:moveTo>
                  <a:cubicBezTo>
                    <a:pt x="159" y="60"/>
                    <a:pt x="160" y="50"/>
                    <a:pt x="161" y="42"/>
                  </a:cubicBezTo>
                  <a:cubicBezTo>
                    <a:pt x="156" y="45"/>
                    <a:pt x="151" y="48"/>
                    <a:pt x="150" y="49"/>
                  </a:cubicBezTo>
                  <a:cubicBezTo>
                    <a:pt x="148" y="49"/>
                    <a:pt x="146" y="50"/>
                    <a:pt x="144" y="50"/>
                  </a:cubicBezTo>
                  <a:cubicBezTo>
                    <a:pt x="141" y="50"/>
                    <a:pt x="136" y="49"/>
                    <a:pt x="131" y="45"/>
                  </a:cubicBezTo>
                  <a:cubicBezTo>
                    <a:pt x="123" y="36"/>
                    <a:pt x="117" y="20"/>
                    <a:pt x="123" y="4"/>
                  </a:cubicBezTo>
                  <a:cubicBezTo>
                    <a:pt x="123" y="2"/>
                    <a:pt x="124" y="1"/>
                    <a:pt x="124" y="0"/>
                  </a:cubicBezTo>
                  <a:cubicBezTo>
                    <a:pt x="103" y="5"/>
                    <a:pt x="35" y="20"/>
                    <a:pt x="0" y="21"/>
                  </a:cubicBezTo>
                  <a:cubicBezTo>
                    <a:pt x="0" y="24"/>
                    <a:pt x="0" y="26"/>
                    <a:pt x="0" y="29"/>
                  </a:cubicBezTo>
                  <a:cubicBezTo>
                    <a:pt x="0" y="80"/>
                    <a:pt x="40" y="122"/>
                    <a:pt x="89" y="122"/>
                  </a:cubicBezTo>
                  <a:cubicBezTo>
                    <a:pt x="120" y="122"/>
                    <a:pt x="147" y="106"/>
                    <a:pt x="163" y="81"/>
                  </a:cubicBezTo>
                  <a:cubicBezTo>
                    <a:pt x="159" y="79"/>
                    <a:pt x="157" y="74"/>
                    <a:pt x="158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5" name="Freeform 247"/>
            <p:cNvSpPr>
              <a:spLocks noEditPoints="1"/>
            </p:cNvSpPr>
            <p:nvPr/>
          </p:nvSpPr>
          <p:spPr bwMode="auto">
            <a:xfrm>
              <a:off x="6704024" y="4418018"/>
              <a:ext cx="939802" cy="673101"/>
            </a:xfrm>
            <a:custGeom>
              <a:avLst/>
              <a:gdLst>
                <a:gd name="T0" fmla="*/ 253 w 253"/>
                <a:gd name="T1" fmla="*/ 117 h 181"/>
                <a:gd name="T2" fmla="*/ 184 w 253"/>
                <a:gd name="T3" fmla="*/ 0 h 181"/>
                <a:gd name="T4" fmla="*/ 126 w 253"/>
                <a:gd name="T5" fmla="*/ 20 h 181"/>
                <a:gd name="T6" fmla="*/ 69 w 253"/>
                <a:gd name="T7" fmla="*/ 0 h 181"/>
                <a:gd name="T8" fmla="*/ 0 w 253"/>
                <a:gd name="T9" fmla="*/ 117 h 181"/>
                <a:gd name="T10" fmla="*/ 184 w 253"/>
                <a:gd name="T11" fmla="*/ 166 h 181"/>
                <a:gd name="T12" fmla="*/ 168 w 253"/>
                <a:gd name="T13" fmla="*/ 65 h 181"/>
                <a:gd name="T14" fmla="*/ 173 w 253"/>
                <a:gd name="T15" fmla="*/ 54 h 181"/>
                <a:gd name="T16" fmla="*/ 183 w 253"/>
                <a:gd name="T17" fmla="*/ 58 h 181"/>
                <a:gd name="T18" fmla="*/ 201 w 253"/>
                <a:gd name="T19" fmla="*/ 162 h 181"/>
                <a:gd name="T20" fmla="*/ 253 w 253"/>
                <a:gd name="T21" fmla="*/ 117 h 181"/>
                <a:gd name="T22" fmla="*/ 82 w 253"/>
                <a:gd name="T23" fmla="*/ 165 h 181"/>
                <a:gd name="T24" fmla="*/ 77 w 253"/>
                <a:gd name="T25" fmla="*/ 159 h 181"/>
                <a:gd name="T26" fmla="*/ 82 w 253"/>
                <a:gd name="T27" fmla="*/ 153 h 181"/>
                <a:gd name="T28" fmla="*/ 88 w 253"/>
                <a:gd name="T29" fmla="*/ 159 h 181"/>
                <a:gd name="T30" fmla="*/ 82 w 253"/>
                <a:gd name="T31" fmla="*/ 165 h 181"/>
                <a:gd name="T32" fmla="*/ 88 w 253"/>
                <a:gd name="T33" fmla="*/ 111 h 181"/>
                <a:gd name="T34" fmla="*/ 82 w 253"/>
                <a:gd name="T35" fmla="*/ 105 h 181"/>
                <a:gd name="T36" fmla="*/ 88 w 253"/>
                <a:gd name="T37" fmla="*/ 100 h 181"/>
                <a:gd name="T38" fmla="*/ 94 w 253"/>
                <a:gd name="T39" fmla="*/ 105 h 181"/>
                <a:gd name="T40" fmla="*/ 88 w 253"/>
                <a:gd name="T41" fmla="*/ 111 h 181"/>
                <a:gd name="T42" fmla="*/ 98 w 253"/>
                <a:gd name="T43" fmla="*/ 57 h 181"/>
                <a:gd name="T44" fmla="*/ 93 w 253"/>
                <a:gd name="T45" fmla="*/ 52 h 181"/>
                <a:gd name="T46" fmla="*/ 98 w 253"/>
                <a:gd name="T47" fmla="*/ 46 h 181"/>
                <a:gd name="T48" fmla="*/ 104 w 253"/>
                <a:gd name="T49" fmla="*/ 52 h 181"/>
                <a:gd name="T50" fmla="*/ 98 w 253"/>
                <a:gd name="T51" fmla="*/ 5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3" h="181">
                  <a:moveTo>
                    <a:pt x="253" y="117"/>
                  </a:moveTo>
                  <a:cubicBezTo>
                    <a:pt x="253" y="66"/>
                    <a:pt x="225" y="22"/>
                    <a:pt x="184" y="0"/>
                  </a:cubicBezTo>
                  <a:cubicBezTo>
                    <a:pt x="168" y="13"/>
                    <a:pt x="148" y="20"/>
                    <a:pt x="126" y="20"/>
                  </a:cubicBezTo>
                  <a:cubicBezTo>
                    <a:pt x="105" y="20"/>
                    <a:pt x="85" y="13"/>
                    <a:pt x="69" y="0"/>
                  </a:cubicBezTo>
                  <a:cubicBezTo>
                    <a:pt x="28" y="22"/>
                    <a:pt x="0" y="66"/>
                    <a:pt x="0" y="117"/>
                  </a:cubicBezTo>
                  <a:cubicBezTo>
                    <a:pt x="0" y="165"/>
                    <a:pt x="109" y="181"/>
                    <a:pt x="184" y="166"/>
                  </a:cubicBezTo>
                  <a:cubicBezTo>
                    <a:pt x="193" y="123"/>
                    <a:pt x="169" y="65"/>
                    <a:pt x="168" y="65"/>
                  </a:cubicBezTo>
                  <a:cubicBezTo>
                    <a:pt x="167" y="61"/>
                    <a:pt x="169" y="56"/>
                    <a:pt x="173" y="54"/>
                  </a:cubicBezTo>
                  <a:cubicBezTo>
                    <a:pt x="177" y="52"/>
                    <a:pt x="181" y="54"/>
                    <a:pt x="183" y="58"/>
                  </a:cubicBezTo>
                  <a:cubicBezTo>
                    <a:pt x="184" y="61"/>
                    <a:pt x="207" y="115"/>
                    <a:pt x="201" y="162"/>
                  </a:cubicBezTo>
                  <a:cubicBezTo>
                    <a:pt x="231" y="154"/>
                    <a:pt x="253" y="139"/>
                    <a:pt x="253" y="117"/>
                  </a:cubicBezTo>
                  <a:close/>
                  <a:moveTo>
                    <a:pt x="82" y="165"/>
                  </a:moveTo>
                  <a:cubicBezTo>
                    <a:pt x="79" y="165"/>
                    <a:pt x="77" y="162"/>
                    <a:pt x="77" y="159"/>
                  </a:cubicBezTo>
                  <a:cubicBezTo>
                    <a:pt x="77" y="156"/>
                    <a:pt x="79" y="153"/>
                    <a:pt x="82" y="153"/>
                  </a:cubicBezTo>
                  <a:cubicBezTo>
                    <a:pt x="86" y="153"/>
                    <a:pt x="88" y="156"/>
                    <a:pt x="88" y="159"/>
                  </a:cubicBezTo>
                  <a:cubicBezTo>
                    <a:pt x="88" y="162"/>
                    <a:pt x="86" y="165"/>
                    <a:pt x="82" y="165"/>
                  </a:cubicBezTo>
                  <a:close/>
                  <a:moveTo>
                    <a:pt x="88" y="111"/>
                  </a:moveTo>
                  <a:cubicBezTo>
                    <a:pt x="85" y="111"/>
                    <a:pt x="82" y="108"/>
                    <a:pt x="82" y="105"/>
                  </a:cubicBezTo>
                  <a:cubicBezTo>
                    <a:pt x="82" y="102"/>
                    <a:pt x="85" y="100"/>
                    <a:pt x="88" y="100"/>
                  </a:cubicBezTo>
                  <a:cubicBezTo>
                    <a:pt x="91" y="100"/>
                    <a:pt x="94" y="102"/>
                    <a:pt x="94" y="105"/>
                  </a:cubicBezTo>
                  <a:cubicBezTo>
                    <a:pt x="94" y="108"/>
                    <a:pt x="91" y="111"/>
                    <a:pt x="88" y="111"/>
                  </a:cubicBezTo>
                  <a:close/>
                  <a:moveTo>
                    <a:pt x="98" y="57"/>
                  </a:moveTo>
                  <a:cubicBezTo>
                    <a:pt x="95" y="57"/>
                    <a:pt x="93" y="55"/>
                    <a:pt x="93" y="52"/>
                  </a:cubicBezTo>
                  <a:cubicBezTo>
                    <a:pt x="93" y="48"/>
                    <a:pt x="95" y="46"/>
                    <a:pt x="98" y="46"/>
                  </a:cubicBezTo>
                  <a:cubicBezTo>
                    <a:pt x="101" y="46"/>
                    <a:pt x="104" y="48"/>
                    <a:pt x="104" y="52"/>
                  </a:cubicBezTo>
                  <a:cubicBezTo>
                    <a:pt x="104" y="55"/>
                    <a:pt x="101" y="57"/>
                    <a:pt x="98" y="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6" name="Freeform 248"/>
            <p:cNvSpPr>
              <a:spLocks noEditPoints="1"/>
            </p:cNvSpPr>
            <p:nvPr/>
          </p:nvSpPr>
          <p:spPr bwMode="auto">
            <a:xfrm>
              <a:off x="7715263" y="4238630"/>
              <a:ext cx="446088" cy="379413"/>
            </a:xfrm>
            <a:custGeom>
              <a:avLst/>
              <a:gdLst>
                <a:gd name="T0" fmla="*/ 92 w 120"/>
                <a:gd name="T1" fmla="*/ 0 h 102"/>
                <a:gd name="T2" fmla="*/ 61 w 120"/>
                <a:gd name="T3" fmla="*/ 11 h 102"/>
                <a:gd name="T4" fmla="*/ 29 w 120"/>
                <a:gd name="T5" fmla="*/ 0 h 102"/>
                <a:gd name="T6" fmla="*/ 0 w 120"/>
                <a:gd name="T7" fmla="*/ 68 h 102"/>
                <a:gd name="T8" fmla="*/ 34 w 120"/>
                <a:gd name="T9" fmla="*/ 96 h 102"/>
                <a:gd name="T10" fmla="*/ 29 w 120"/>
                <a:gd name="T11" fmla="*/ 35 h 102"/>
                <a:gd name="T12" fmla="*/ 34 w 120"/>
                <a:gd name="T13" fmla="*/ 31 h 102"/>
                <a:gd name="T14" fmla="*/ 38 w 120"/>
                <a:gd name="T15" fmla="*/ 36 h 102"/>
                <a:gd name="T16" fmla="*/ 44 w 120"/>
                <a:gd name="T17" fmla="*/ 97 h 102"/>
                <a:gd name="T18" fmla="*/ 120 w 120"/>
                <a:gd name="T19" fmla="*/ 68 h 102"/>
                <a:gd name="T20" fmla="*/ 92 w 120"/>
                <a:gd name="T21" fmla="*/ 0 h 102"/>
                <a:gd name="T22" fmla="*/ 76 w 120"/>
                <a:gd name="T23" fmla="*/ 31 h 102"/>
                <a:gd name="T24" fmla="*/ 73 w 120"/>
                <a:gd name="T25" fmla="*/ 28 h 102"/>
                <a:gd name="T26" fmla="*/ 76 w 120"/>
                <a:gd name="T27" fmla="*/ 25 h 102"/>
                <a:gd name="T28" fmla="*/ 79 w 120"/>
                <a:gd name="T29" fmla="*/ 28 h 102"/>
                <a:gd name="T30" fmla="*/ 76 w 120"/>
                <a:gd name="T31" fmla="*/ 31 h 102"/>
                <a:gd name="T32" fmla="*/ 79 w 120"/>
                <a:gd name="T33" fmla="*/ 58 h 102"/>
                <a:gd name="T34" fmla="*/ 82 w 120"/>
                <a:gd name="T35" fmla="*/ 55 h 102"/>
                <a:gd name="T36" fmla="*/ 85 w 120"/>
                <a:gd name="T37" fmla="*/ 58 h 102"/>
                <a:gd name="T38" fmla="*/ 82 w 120"/>
                <a:gd name="T39" fmla="*/ 61 h 102"/>
                <a:gd name="T40" fmla="*/ 79 w 120"/>
                <a:gd name="T41" fmla="*/ 58 h 102"/>
                <a:gd name="T42" fmla="*/ 85 w 120"/>
                <a:gd name="T43" fmla="*/ 90 h 102"/>
                <a:gd name="T44" fmla="*/ 82 w 120"/>
                <a:gd name="T45" fmla="*/ 87 h 102"/>
                <a:gd name="T46" fmla="*/ 85 w 120"/>
                <a:gd name="T47" fmla="*/ 84 h 102"/>
                <a:gd name="T48" fmla="*/ 88 w 120"/>
                <a:gd name="T49" fmla="*/ 87 h 102"/>
                <a:gd name="T50" fmla="*/ 85 w 120"/>
                <a:gd name="T51" fmla="*/ 9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102">
                  <a:moveTo>
                    <a:pt x="92" y="0"/>
                  </a:moveTo>
                  <a:cubicBezTo>
                    <a:pt x="83" y="7"/>
                    <a:pt x="72" y="11"/>
                    <a:pt x="61" y="11"/>
                  </a:cubicBezTo>
                  <a:cubicBezTo>
                    <a:pt x="49" y="11"/>
                    <a:pt x="38" y="7"/>
                    <a:pt x="29" y="0"/>
                  </a:cubicBezTo>
                  <a:cubicBezTo>
                    <a:pt x="7" y="12"/>
                    <a:pt x="0" y="40"/>
                    <a:pt x="0" y="68"/>
                  </a:cubicBezTo>
                  <a:cubicBezTo>
                    <a:pt x="0" y="82"/>
                    <a:pt x="15" y="92"/>
                    <a:pt x="34" y="96"/>
                  </a:cubicBezTo>
                  <a:cubicBezTo>
                    <a:pt x="26" y="69"/>
                    <a:pt x="29" y="37"/>
                    <a:pt x="29" y="35"/>
                  </a:cubicBezTo>
                  <a:cubicBezTo>
                    <a:pt x="29" y="33"/>
                    <a:pt x="31" y="31"/>
                    <a:pt x="34" y="31"/>
                  </a:cubicBezTo>
                  <a:cubicBezTo>
                    <a:pt x="36" y="31"/>
                    <a:pt x="38" y="34"/>
                    <a:pt x="38" y="36"/>
                  </a:cubicBezTo>
                  <a:cubicBezTo>
                    <a:pt x="38" y="36"/>
                    <a:pt x="35" y="72"/>
                    <a:pt x="44" y="97"/>
                  </a:cubicBezTo>
                  <a:cubicBezTo>
                    <a:pt x="78" y="102"/>
                    <a:pt x="120" y="92"/>
                    <a:pt x="120" y="68"/>
                  </a:cubicBezTo>
                  <a:cubicBezTo>
                    <a:pt x="120" y="40"/>
                    <a:pt x="115" y="12"/>
                    <a:pt x="92" y="0"/>
                  </a:cubicBezTo>
                  <a:close/>
                  <a:moveTo>
                    <a:pt x="76" y="31"/>
                  </a:moveTo>
                  <a:cubicBezTo>
                    <a:pt x="74" y="31"/>
                    <a:pt x="73" y="30"/>
                    <a:pt x="73" y="28"/>
                  </a:cubicBezTo>
                  <a:cubicBezTo>
                    <a:pt x="73" y="26"/>
                    <a:pt x="74" y="25"/>
                    <a:pt x="76" y="25"/>
                  </a:cubicBezTo>
                  <a:cubicBezTo>
                    <a:pt x="78" y="25"/>
                    <a:pt x="79" y="26"/>
                    <a:pt x="79" y="28"/>
                  </a:cubicBezTo>
                  <a:cubicBezTo>
                    <a:pt x="79" y="30"/>
                    <a:pt x="78" y="31"/>
                    <a:pt x="76" y="31"/>
                  </a:cubicBezTo>
                  <a:close/>
                  <a:moveTo>
                    <a:pt x="79" y="58"/>
                  </a:moveTo>
                  <a:cubicBezTo>
                    <a:pt x="79" y="56"/>
                    <a:pt x="80" y="55"/>
                    <a:pt x="82" y="55"/>
                  </a:cubicBezTo>
                  <a:cubicBezTo>
                    <a:pt x="83" y="55"/>
                    <a:pt x="85" y="56"/>
                    <a:pt x="85" y="58"/>
                  </a:cubicBezTo>
                  <a:cubicBezTo>
                    <a:pt x="85" y="59"/>
                    <a:pt x="83" y="61"/>
                    <a:pt x="82" y="61"/>
                  </a:cubicBezTo>
                  <a:cubicBezTo>
                    <a:pt x="80" y="61"/>
                    <a:pt x="79" y="59"/>
                    <a:pt x="79" y="58"/>
                  </a:cubicBezTo>
                  <a:close/>
                  <a:moveTo>
                    <a:pt x="85" y="90"/>
                  </a:moveTo>
                  <a:cubicBezTo>
                    <a:pt x="83" y="90"/>
                    <a:pt x="82" y="89"/>
                    <a:pt x="82" y="87"/>
                  </a:cubicBezTo>
                  <a:cubicBezTo>
                    <a:pt x="82" y="86"/>
                    <a:pt x="83" y="84"/>
                    <a:pt x="85" y="84"/>
                  </a:cubicBezTo>
                  <a:cubicBezTo>
                    <a:pt x="87" y="84"/>
                    <a:pt x="88" y="86"/>
                    <a:pt x="88" y="87"/>
                  </a:cubicBezTo>
                  <a:cubicBezTo>
                    <a:pt x="88" y="89"/>
                    <a:pt x="87" y="90"/>
                    <a:pt x="85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652913" y="786382"/>
            <a:ext cx="920925" cy="1634490"/>
            <a:chOff x="5652913" y="810235"/>
            <a:chExt cx="920925" cy="1634490"/>
          </a:xfrm>
        </p:grpSpPr>
        <p:grpSp>
          <p:nvGrpSpPr>
            <p:cNvPr id="108" name="Group 107"/>
            <p:cNvGrpSpPr/>
            <p:nvPr/>
          </p:nvGrpSpPr>
          <p:grpSpPr>
            <a:xfrm>
              <a:off x="5721545" y="810235"/>
              <a:ext cx="852293" cy="1634490"/>
              <a:chOff x="5721545" y="810235"/>
              <a:chExt cx="852293" cy="1634490"/>
            </a:xfrm>
          </p:grpSpPr>
          <p:sp>
            <p:nvSpPr>
              <p:cNvPr id="110" name="Rectangle 210"/>
              <p:cNvSpPr>
                <a:spLocks noChangeArrowheads="1"/>
              </p:cNvSpPr>
              <p:nvPr/>
            </p:nvSpPr>
            <p:spPr bwMode="auto">
              <a:xfrm>
                <a:off x="5721545" y="810235"/>
                <a:ext cx="753411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l-NL" sz="4400" b="1" dirty="0" smtClean="0">
                    <a:solidFill>
                      <a:schemeClr val="tx2"/>
                    </a:solidFill>
                    <a:latin typeface="Arial Black" pitchFamily="34" charset="0"/>
                    <a:cs typeface="Arial" pitchFamily="34" charset="0"/>
                  </a:rPr>
                  <a:t>53</a:t>
                </a:r>
                <a:endParaRPr kumimoji="0" lang="nl-NL" sz="44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</p:txBody>
          </p:sp>
          <p:sp>
            <p:nvSpPr>
              <p:cNvPr id="111" name="Rectangle 216"/>
              <p:cNvSpPr>
                <a:spLocks noChangeArrowheads="1"/>
              </p:cNvSpPr>
              <p:nvPr/>
            </p:nvSpPr>
            <p:spPr bwMode="auto">
              <a:xfrm>
                <a:off x="5737225" y="1489050"/>
                <a:ext cx="836613" cy="955675"/>
              </a:xfrm>
              <a:custGeom>
                <a:avLst/>
                <a:gdLst/>
                <a:ahLst/>
                <a:cxnLst/>
                <a:rect l="l" t="t" r="r" b="b"/>
                <a:pathLst>
                  <a:path w="836613" h="955675">
                    <a:moveTo>
                      <a:pt x="501650" y="633413"/>
                    </a:moveTo>
                    <a:lnTo>
                      <a:pt x="501650" y="785813"/>
                    </a:lnTo>
                    <a:lnTo>
                      <a:pt x="735013" y="785813"/>
                    </a:lnTo>
                    <a:lnTo>
                      <a:pt x="735013" y="633413"/>
                    </a:lnTo>
                    <a:close/>
                    <a:moveTo>
                      <a:pt x="106363" y="633413"/>
                    </a:moveTo>
                    <a:lnTo>
                      <a:pt x="106363" y="785813"/>
                    </a:lnTo>
                    <a:lnTo>
                      <a:pt x="339726" y="785813"/>
                    </a:lnTo>
                    <a:lnTo>
                      <a:pt x="339726" y="633413"/>
                    </a:lnTo>
                    <a:close/>
                    <a:moveTo>
                      <a:pt x="501650" y="371475"/>
                    </a:moveTo>
                    <a:lnTo>
                      <a:pt x="501650" y="523875"/>
                    </a:lnTo>
                    <a:lnTo>
                      <a:pt x="735013" y="523875"/>
                    </a:lnTo>
                    <a:lnTo>
                      <a:pt x="735013" y="371475"/>
                    </a:lnTo>
                    <a:close/>
                    <a:moveTo>
                      <a:pt x="106363" y="371475"/>
                    </a:moveTo>
                    <a:lnTo>
                      <a:pt x="106363" y="523875"/>
                    </a:lnTo>
                    <a:lnTo>
                      <a:pt x="339726" y="523875"/>
                    </a:lnTo>
                    <a:lnTo>
                      <a:pt x="339726" y="371475"/>
                    </a:lnTo>
                    <a:close/>
                    <a:moveTo>
                      <a:pt x="501650" y="111125"/>
                    </a:moveTo>
                    <a:lnTo>
                      <a:pt x="501650" y="261938"/>
                    </a:lnTo>
                    <a:lnTo>
                      <a:pt x="735013" y="261938"/>
                    </a:lnTo>
                    <a:lnTo>
                      <a:pt x="735013" y="111125"/>
                    </a:lnTo>
                    <a:close/>
                    <a:moveTo>
                      <a:pt x="106363" y="111125"/>
                    </a:moveTo>
                    <a:lnTo>
                      <a:pt x="106363" y="261938"/>
                    </a:lnTo>
                    <a:lnTo>
                      <a:pt x="339726" y="261938"/>
                    </a:lnTo>
                    <a:lnTo>
                      <a:pt x="339726" y="111125"/>
                    </a:lnTo>
                    <a:close/>
                    <a:moveTo>
                      <a:pt x="0" y="0"/>
                    </a:moveTo>
                    <a:lnTo>
                      <a:pt x="836613" y="0"/>
                    </a:lnTo>
                    <a:lnTo>
                      <a:pt x="836613" y="955675"/>
                    </a:lnTo>
                    <a:lnTo>
                      <a:pt x="0" y="95567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09" name="TextBox 108"/>
            <p:cNvSpPr txBox="1"/>
            <p:nvPr/>
          </p:nvSpPr>
          <p:spPr>
            <a:xfrm>
              <a:off x="5652913" y="1342733"/>
              <a:ext cx="667812" cy="190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nl-NL" sz="800" b="1" spc="-40" dirty="0" smtClean="0">
                  <a:solidFill>
                    <a:schemeClr val="tx2"/>
                  </a:solidFill>
                </a:rPr>
                <a:t>TECHNIEK</a:t>
              </a:r>
              <a:endParaRPr lang="nl-NL" sz="800" b="1" spc="-4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455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5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5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750"/>
                            </p:stCondLst>
                            <p:childTnLst>
                              <p:par>
                                <p:cTn id="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36" grpId="0"/>
      <p:bldP spid="37" grpId="0" animBg="1"/>
      <p:bldP spid="90" grpId="0" animBg="1"/>
      <p:bldP spid="91" grpId="0" animBg="1"/>
      <p:bldP spid="92" grpId="0" animBg="1"/>
      <p:bldP spid="9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" name="Group 126"/>
          <p:cNvGrpSpPr/>
          <p:nvPr/>
        </p:nvGrpSpPr>
        <p:grpSpPr>
          <a:xfrm>
            <a:off x="2011363" y="3376453"/>
            <a:ext cx="2817812" cy="982663"/>
            <a:chOff x="2011363" y="3414713"/>
            <a:chExt cx="2817812" cy="982663"/>
          </a:xfrm>
        </p:grpSpPr>
        <p:sp>
          <p:nvSpPr>
            <p:cNvPr id="128" name="Freeform 6"/>
            <p:cNvSpPr>
              <a:spLocks/>
            </p:cNvSpPr>
            <p:nvPr/>
          </p:nvSpPr>
          <p:spPr bwMode="auto">
            <a:xfrm>
              <a:off x="2011363" y="3414713"/>
              <a:ext cx="2667000" cy="819150"/>
            </a:xfrm>
            <a:custGeom>
              <a:avLst/>
              <a:gdLst>
                <a:gd name="T0" fmla="*/ 0 w 755"/>
                <a:gd name="T1" fmla="*/ 0 h 232"/>
                <a:gd name="T2" fmla="*/ 755 w 755"/>
                <a:gd name="T3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5" h="232">
                  <a:moveTo>
                    <a:pt x="0" y="0"/>
                  </a:moveTo>
                  <a:cubicBezTo>
                    <a:pt x="272" y="0"/>
                    <a:pt x="573" y="38"/>
                    <a:pt x="755" y="232"/>
                  </a:cubicBezTo>
                </a:path>
              </a:pathLst>
            </a:custGeom>
            <a:noFill/>
            <a:ln w="2540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9" name="Freeform 7"/>
            <p:cNvSpPr>
              <a:spLocks/>
            </p:cNvSpPr>
            <p:nvPr/>
          </p:nvSpPr>
          <p:spPr bwMode="auto">
            <a:xfrm>
              <a:off x="4356100" y="3919538"/>
              <a:ext cx="473075" cy="477838"/>
            </a:xfrm>
            <a:custGeom>
              <a:avLst/>
              <a:gdLst>
                <a:gd name="T0" fmla="*/ 298 w 298"/>
                <a:gd name="T1" fmla="*/ 301 h 301"/>
                <a:gd name="T2" fmla="*/ 298 w 298"/>
                <a:gd name="T3" fmla="*/ 0 h 301"/>
                <a:gd name="T4" fmla="*/ 0 w 298"/>
                <a:gd name="T5" fmla="*/ 278 h 301"/>
                <a:gd name="T6" fmla="*/ 298 w 298"/>
                <a:gd name="T7" fmla="*/ 301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8" h="301">
                  <a:moveTo>
                    <a:pt x="298" y="301"/>
                  </a:moveTo>
                  <a:lnTo>
                    <a:pt x="298" y="0"/>
                  </a:lnTo>
                  <a:lnTo>
                    <a:pt x="0" y="278"/>
                  </a:lnTo>
                  <a:lnTo>
                    <a:pt x="298" y="30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 smtClean="0"/>
              <a:t>Vakcolleges</a:t>
            </a:r>
            <a:endParaRPr lang="nl-NL" dirty="0"/>
          </a:p>
        </p:txBody>
      </p:sp>
      <p:grpSp>
        <p:nvGrpSpPr>
          <p:cNvPr id="307" name="Group 306"/>
          <p:cNvGrpSpPr/>
          <p:nvPr/>
        </p:nvGrpSpPr>
        <p:grpSpPr>
          <a:xfrm>
            <a:off x="958850" y="1561941"/>
            <a:ext cx="2952750" cy="3446463"/>
            <a:chOff x="958850" y="1600201"/>
            <a:chExt cx="2952750" cy="3446463"/>
          </a:xfrm>
        </p:grpSpPr>
        <p:sp>
          <p:nvSpPr>
            <p:cNvPr id="110" name="Freeform 11"/>
            <p:cNvSpPr>
              <a:spLocks/>
            </p:cNvSpPr>
            <p:nvPr/>
          </p:nvSpPr>
          <p:spPr bwMode="auto">
            <a:xfrm>
              <a:off x="2308225" y="2724151"/>
              <a:ext cx="579438" cy="446088"/>
            </a:xfrm>
            <a:custGeom>
              <a:avLst/>
              <a:gdLst>
                <a:gd name="T0" fmla="*/ 11 w 164"/>
                <a:gd name="T1" fmla="*/ 79 h 126"/>
                <a:gd name="T2" fmla="*/ 14 w 164"/>
                <a:gd name="T3" fmla="*/ 97 h 126"/>
                <a:gd name="T4" fmla="*/ 48 w 164"/>
                <a:gd name="T5" fmla="*/ 101 h 126"/>
                <a:gd name="T6" fmla="*/ 77 w 164"/>
                <a:gd name="T7" fmla="*/ 121 h 126"/>
                <a:gd name="T8" fmla="*/ 100 w 164"/>
                <a:gd name="T9" fmla="*/ 94 h 126"/>
                <a:gd name="T10" fmla="*/ 128 w 164"/>
                <a:gd name="T11" fmla="*/ 71 h 126"/>
                <a:gd name="T12" fmla="*/ 160 w 164"/>
                <a:gd name="T13" fmla="*/ 41 h 126"/>
                <a:gd name="T14" fmla="*/ 147 w 164"/>
                <a:gd name="T15" fmla="*/ 12 h 126"/>
                <a:gd name="T16" fmla="*/ 114 w 164"/>
                <a:gd name="T17" fmla="*/ 1 h 126"/>
                <a:gd name="T18" fmla="*/ 90 w 164"/>
                <a:gd name="T19" fmla="*/ 17 h 126"/>
                <a:gd name="T20" fmla="*/ 81 w 164"/>
                <a:gd name="T21" fmla="*/ 23 h 126"/>
                <a:gd name="T22" fmla="*/ 66 w 164"/>
                <a:gd name="T23" fmla="*/ 50 h 126"/>
                <a:gd name="T24" fmla="*/ 24 w 164"/>
                <a:gd name="T25" fmla="*/ 72 h 126"/>
                <a:gd name="T26" fmla="*/ 11 w 164"/>
                <a:gd name="T27" fmla="*/ 7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4" h="126">
                  <a:moveTo>
                    <a:pt x="11" y="79"/>
                  </a:moveTo>
                  <a:cubicBezTo>
                    <a:pt x="6" y="86"/>
                    <a:pt x="0" y="100"/>
                    <a:pt x="14" y="97"/>
                  </a:cubicBezTo>
                  <a:cubicBezTo>
                    <a:pt x="28" y="95"/>
                    <a:pt x="39" y="92"/>
                    <a:pt x="48" y="101"/>
                  </a:cubicBezTo>
                  <a:cubicBezTo>
                    <a:pt x="57" y="110"/>
                    <a:pt x="64" y="126"/>
                    <a:pt x="77" y="121"/>
                  </a:cubicBezTo>
                  <a:cubicBezTo>
                    <a:pt x="91" y="117"/>
                    <a:pt x="93" y="103"/>
                    <a:pt x="100" y="94"/>
                  </a:cubicBezTo>
                  <a:cubicBezTo>
                    <a:pt x="107" y="85"/>
                    <a:pt x="118" y="74"/>
                    <a:pt x="128" y="71"/>
                  </a:cubicBezTo>
                  <a:cubicBezTo>
                    <a:pt x="139" y="69"/>
                    <a:pt x="157" y="51"/>
                    <a:pt x="160" y="41"/>
                  </a:cubicBezTo>
                  <a:cubicBezTo>
                    <a:pt x="164" y="30"/>
                    <a:pt x="155" y="17"/>
                    <a:pt x="147" y="12"/>
                  </a:cubicBezTo>
                  <a:cubicBezTo>
                    <a:pt x="139" y="8"/>
                    <a:pt x="120" y="0"/>
                    <a:pt x="114" y="1"/>
                  </a:cubicBezTo>
                  <a:cubicBezTo>
                    <a:pt x="107" y="2"/>
                    <a:pt x="93" y="11"/>
                    <a:pt x="90" y="17"/>
                  </a:cubicBezTo>
                  <a:cubicBezTo>
                    <a:pt x="86" y="23"/>
                    <a:pt x="85" y="12"/>
                    <a:pt x="81" y="23"/>
                  </a:cubicBezTo>
                  <a:cubicBezTo>
                    <a:pt x="76" y="33"/>
                    <a:pt x="75" y="42"/>
                    <a:pt x="66" y="50"/>
                  </a:cubicBezTo>
                  <a:cubicBezTo>
                    <a:pt x="57" y="58"/>
                    <a:pt x="34" y="67"/>
                    <a:pt x="24" y="72"/>
                  </a:cubicBezTo>
                  <a:cubicBezTo>
                    <a:pt x="14" y="78"/>
                    <a:pt x="11" y="79"/>
                    <a:pt x="11" y="79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1" name="Freeform 12"/>
            <p:cNvSpPr>
              <a:spLocks/>
            </p:cNvSpPr>
            <p:nvPr/>
          </p:nvSpPr>
          <p:spPr bwMode="auto">
            <a:xfrm>
              <a:off x="2686050" y="2441576"/>
              <a:ext cx="276225" cy="287338"/>
            </a:xfrm>
            <a:custGeom>
              <a:avLst/>
              <a:gdLst>
                <a:gd name="T0" fmla="*/ 9 w 78"/>
                <a:gd name="T1" fmla="*/ 20 h 81"/>
                <a:gd name="T2" fmla="*/ 2 w 78"/>
                <a:gd name="T3" fmla="*/ 54 h 81"/>
                <a:gd name="T4" fmla="*/ 21 w 78"/>
                <a:gd name="T5" fmla="*/ 76 h 81"/>
                <a:gd name="T6" fmla="*/ 67 w 78"/>
                <a:gd name="T7" fmla="*/ 72 h 81"/>
                <a:gd name="T8" fmla="*/ 76 w 78"/>
                <a:gd name="T9" fmla="*/ 59 h 81"/>
                <a:gd name="T10" fmla="*/ 71 w 78"/>
                <a:gd name="T11" fmla="*/ 39 h 81"/>
                <a:gd name="T12" fmla="*/ 54 w 78"/>
                <a:gd name="T13" fmla="*/ 18 h 81"/>
                <a:gd name="T14" fmla="*/ 35 w 78"/>
                <a:gd name="T15" fmla="*/ 5 h 81"/>
                <a:gd name="T16" fmla="*/ 23 w 78"/>
                <a:gd name="T17" fmla="*/ 3 h 81"/>
                <a:gd name="T18" fmla="*/ 9 w 78"/>
                <a:gd name="T19" fmla="*/ 2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81">
                  <a:moveTo>
                    <a:pt x="9" y="20"/>
                  </a:moveTo>
                  <a:cubicBezTo>
                    <a:pt x="0" y="27"/>
                    <a:pt x="1" y="47"/>
                    <a:pt x="2" y="54"/>
                  </a:cubicBezTo>
                  <a:cubicBezTo>
                    <a:pt x="3" y="61"/>
                    <a:pt x="14" y="72"/>
                    <a:pt x="21" y="76"/>
                  </a:cubicBezTo>
                  <a:cubicBezTo>
                    <a:pt x="29" y="81"/>
                    <a:pt x="61" y="75"/>
                    <a:pt x="67" y="72"/>
                  </a:cubicBezTo>
                  <a:cubicBezTo>
                    <a:pt x="72" y="69"/>
                    <a:pt x="78" y="65"/>
                    <a:pt x="76" y="59"/>
                  </a:cubicBezTo>
                  <a:cubicBezTo>
                    <a:pt x="74" y="54"/>
                    <a:pt x="76" y="46"/>
                    <a:pt x="71" y="39"/>
                  </a:cubicBezTo>
                  <a:cubicBezTo>
                    <a:pt x="67" y="32"/>
                    <a:pt x="60" y="18"/>
                    <a:pt x="54" y="18"/>
                  </a:cubicBezTo>
                  <a:cubicBezTo>
                    <a:pt x="48" y="18"/>
                    <a:pt x="43" y="8"/>
                    <a:pt x="35" y="5"/>
                  </a:cubicBezTo>
                  <a:cubicBezTo>
                    <a:pt x="27" y="2"/>
                    <a:pt x="29" y="0"/>
                    <a:pt x="23" y="3"/>
                  </a:cubicBezTo>
                  <a:cubicBezTo>
                    <a:pt x="16" y="6"/>
                    <a:pt x="9" y="20"/>
                    <a:pt x="9" y="2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2" name="Freeform 13"/>
            <p:cNvSpPr>
              <a:spLocks/>
            </p:cNvSpPr>
            <p:nvPr/>
          </p:nvSpPr>
          <p:spPr bwMode="auto">
            <a:xfrm>
              <a:off x="2022475" y="2011363"/>
              <a:ext cx="136525" cy="233363"/>
            </a:xfrm>
            <a:custGeom>
              <a:avLst/>
              <a:gdLst>
                <a:gd name="T0" fmla="*/ 31 w 39"/>
                <a:gd name="T1" fmla="*/ 0 h 66"/>
                <a:gd name="T2" fmla="*/ 6 w 39"/>
                <a:gd name="T3" fmla="*/ 35 h 66"/>
                <a:gd name="T4" fmla="*/ 3 w 39"/>
                <a:gd name="T5" fmla="*/ 59 h 66"/>
                <a:gd name="T6" fmla="*/ 17 w 39"/>
                <a:gd name="T7" fmla="*/ 59 h 66"/>
                <a:gd name="T8" fmla="*/ 35 w 39"/>
                <a:gd name="T9" fmla="*/ 40 h 66"/>
                <a:gd name="T10" fmla="*/ 39 w 39"/>
                <a:gd name="T11" fmla="*/ 19 h 66"/>
                <a:gd name="T12" fmla="*/ 31 w 39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66">
                  <a:moveTo>
                    <a:pt x="31" y="0"/>
                  </a:moveTo>
                  <a:cubicBezTo>
                    <a:pt x="25" y="8"/>
                    <a:pt x="9" y="28"/>
                    <a:pt x="6" y="35"/>
                  </a:cubicBezTo>
                  <a:cubicBezTo>
                    <a:pt x="4" y="42"/>
                    <a:pt x="0" y="56"/>
                    <a:pt x="3" y="59"/>
                  </a:cubicBezTo>
                  <a:cubicBezTo>
                    <a:pt x="6" y="62"/>
                    <a:pt x="8" y="66"/>
                    <a:pt x="17" y="59"/>
                  </a:cubicBezTo>
                  <a:cubicBezTo>
                    <a:pt x="26" y="52"/>
                    <a:pt x="33" y="45"/>
                    <a:pt x="35" y="40"/>
                  </a:cubicBezTo>
                  <a:cubicBezTo>
                    <a:pt x="37" y="34"/>
                    <a:pt x="39" y="23"/>
                    <a:pt x="39" y="19"/>
                  </a:cubicBezTo>
                  <a:cubicBezTo>
                    <a:pt x="39" y="16"/>
                    <a:pt x="31" y="0"/>
                    <a:pt x="31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3" name="Freeform 14"/>
            <p:cNvSpPr>
              <a:spLocks/>
            </p:cNvSpPr>
            <p:nvPr/>
          </p:nvSpPr>
          <p:spPr bwMode="auto">
            <a:xfrm>
              <a:off x="2127250" y="1851026"/>
              <a:ext cx="173038" cy="128588"/>
            </a:xfrm>
            <a:custGeom>
              <a:avLst/>
              <a:gdLst>
                <a:gd name="T0" fmla="*/ 47 w 49"/>
                <a:gd name="T1" fmla="*/ 0 h 36"/>
                <a:gd name="T2" fmla="*/ 22 w 49"/>
                <a:gd name="T3" fmla="*/ 14 h 36"/>
                <a:gd name="T4" fmla="*/ 9 w 49"/>
                <a:gd name="T5" fmla="*/ 26 h 36"/>
                <a:gd name="T6" fmla="*/ 9 w 49"/>
                <a:gd name="T7" fmla="*/ 34 h 36"/>
                <a:gd name="T8" fmla="*/ 30 w 49"/>
                <a:gd name="T9" fmla="*/ 17 h 36"/>
                <a:gd name="T10" fmla="*/ 42 w 49"/>
                <a:gd name="T11" fmla="*/ 11 h 36"/>
                <a:gd name="T12" fmla="*/ 49 w 49"/>
                <a:gd name="T13" fmla="*/ 4 h 36"/>
                <a:gd name="T14" fmla="*/ 47 w 49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6">
                  <a:moveTo>
                    <a:pt x="47" y="0"/>
                  </a:moveTo>
                  <a:cubicBezTo>
                    <a:pt x="40" y="1"/>
                    <a:pt x="28" y="10"/>
                    <a:pt x="22" y="14"/>
                  </a:cubicBezTo>
                  <a:cubicBezTo>
                    <a:pt x="16" y="19"/>
                    <a:pt x="16" y="23"/>
                    <a:pt x="9" y="26"/>
                  </a:cubicBezTo>
                  <a:cubicBezTo>
                    <a:pt x="3" y="28"/>
                    <a:pt x="0" y="36"/>
                    <a:pt x="9" y="34"/>
                  </a:cubicBezTo>
                  <a:cubicBezTo>
                    <a:pt x="18" y="31"/>
                    <a:pt x="30" y="17"/>
                    <a:pt x="30" y="17"/>
                  </a:cubicBezTo>
                  <a:cubicBezTo>
                    <a:pt x="30" y="17"/>
                    <a:pt x="38" y="13"/>
                    <a:pt x="42" y="11"/>
                  </a:cubicBezTo>
                  <a:cubicBezTo>
                    <a:pt x="47" y="9"/>
                    <a:pt x="49" y="4"/>
                    <a:pt x="49" y="4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4" name="Freeform 15"/>
            <p:cNvSpPr>
              <a:spLocks/>
            </p:cNvSpPr>
            <p:nvPr/>
          </p:nvSpPr>
          <p:spPr bwMode="auto">
            <a:xfrm>
              <a:off x="2357438" y="1674813"/>
              <a:ext cx="334963" cy="120650"/>
            </a:xfrm>
            <a:custGeom>
              <a:avLst/>
              <a:gdLst>
                <a:gd name="T0" fmla="*/ 11 w 95"/>
                <a:gd name="T1" fmla="*/ 18 h 34"/>
                <a:gd name="T2" fmla="*/ 3 w 95"/>
                <a:gd name="T3" fmla="*/ 33 h 34"/>
                <a:gd name="T4" fmla="*/ 33 w 95"/>
                <a:gd name="T5" fmla="*/ 25 h 34"/>
                <a:gd name="T6" fmla="*/ 69 w 95"/>
                <a:gd name="T7" fmla="*/ 11 h 34"/>
                <a:gd name="T8" fmla="*/ 85 w 95"/>
                <a:gd name="T9" fmla="*/ 1 h 34"/>
                <a:gd name="T10" fmla="*/ 23 w 95"/>
                <a:gd name="T11" fmla="*/ 15 h 34"/>
                <a:gd name="T12" fmla="*/ 11 w 95"/>
                <a:gd name="T1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4">
                  <a:moveTo>
                    <a:pt x="11" y="18"/>
                  </a:moveTo>
                  <a:cubicBezTo>
                    <a:pt x="2" y="24"/>
                    <a:pt x="0" y="32"/>
                    <a:pt x="3" y="33"/>
                  </a:cubicBezTo>
                  <a:cubicBezTo>
                    <a:pt x="7" y="34"/>
                    <a:pt x="21" y="33"/>
                    <a:pt x="33" y="25"/>
                  </a:cubicBezTo>
                  <a:cubicBezTo>
                    <a:pt x="44" y="18"/>
                    <a:pt x="59" y="15"/>
                    <a:pt x="69" y="11"/>
                  </a:cubicBezTo>
                  <a:cubicBezTo>
                    <a:pt x="79" y="8"/>
                    <a:pt x="95" y="0"/>
                    <a:pt x="85" y="1"/>
                  </a:cubicBezTo>
                  <a:cubicBezTo>
                    <a:pt x="75" y="2"/>
                    <a:pt x="28" y="12"/>
                    <a:pt x="23" y="15"/>
                  </a:cubicBezTo>
                  <a:cubicBezTo>
                    <a:pt x="17" y="17"/>
                    <a:pt x="11" y="18"/>
                    <a:pt x="11" y="18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5" name="Freeform 16"/>
            <p:cNvSpPr>
              <a:spLocks/>
            </p:cNvSpPr>
            <p:nvPr/>
          </p:nvSpPr>
          <p:spPr bwMode="auto">
            <a:xfrm>
              <a:off x="2682875" y="1646238"/>
              <a:ext cx="271463" cy="49213"/>
            </a:xfrm>
            <a:custGeom>
              <a:avLst/>
              <a:gdLst>
                <a:gd name="T0" fmla="*/ 12 w 77"/>
                <a:gd name="T1" fmla="*/ 0 h 14"/>
                <a:gd name="T2" fmla="*/ 12 w 77"/>
                <a:gd name="T3" fmla="*/ 11 h 14"/>
                <a:gd name="T4" fmla="*/ 34 w 77"/>
                <a:gd name="T5" fmla="*/ 11 h 14"/>
                <a:gd name="T6" fmla="*/ 63 w 77"/>
                <a:gd name="T7" fmla="*/ 6 h 14"/>
                <a:gd name="T8" fmla="*/ 77 w 77"/>
                <a:gd name="T9" fmla="*/ 0 h 14"/>
                <a:gd name="T10" fmla="*/ 44 w 77"/>
                <a:gd name="T11" fmla="*/ 6 h 14"/>
                <a:gd name="T12" fmla="*/ 21 w 77"/>
                <a:gd name="T13" fmla="*/ 6 h 14"/>
                <a:gd name="T14" fmla="*/ 12 w 7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4">
                  <a:moveTo>
                    <a:pt x="12" y="0"/>
                  </a:moveTo>
                  <a:cubicBezTo>
                    <a:pt x="7" y="0"/>
                    <a:pt x="0" y="10"/>
                    <a:pt x="12" y="11"/>
                  </a:cubicBezTo>
                  <a:cubicBezTo>
                    <a:pt x="25" y="12"/>
                    <a:pt x="28" y="14"/>
                    <a:pt x="34" y="11"/>
                  </a:cubicBezTo>
                  <a:cubicBezTo>
                    <a:pt x="40" y="9"/>
                    <a:pt x="56" y="6"/>
                    <a:pt x="63" y="6"/>
                  </a:cubicBezTo>
                  <a:cubicBezTo>
                    <a:pt x="70" y="6"/>
                    <a:pt x="77" y="0"/>
                    <a:pt x="77" y="0"/>
                  </a:cubicBezTo>
                  <a:cubicBezTo>
                    <a:pt x="77" y="0"/>
                    <a:pt x="56" y="6"/>
                    <a:pt x="44" y="6"/>
                  </a:cubicBezTo>
                  <a:cubicBezTo>
                    <a:pt x="32" y="6"/>
                    <a:pt x="26" y="13"/>
                    <a:pt x="21" y="6"/>
                  </a:cubicBezTo>
                  <a:cubicBezTo>
                    <a:pt x="17" y="0"/>
                    <a:pt x="12" y="0"/>
                    <a:pt x="1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6" name="Freeform 17"/>
            <p:cNvSpPr>
              <a:spLocks/>
            </p:cNvSpPr>
            <p:nvPr/>
          </p:nvSpPr>
          <p:spPr bwMode="auto">
            <a:xfrm>
              <a:off x="3074988" y="1600201"/>
              <a:ext cx="155575" cy="46038"/>
            </a:xfrm>
            <a:custGeom>
              <a:avLst/>
              <a:gdLst>
                <a:gd name="T0" fmla="*/ 8 w 44"/>
                <a:gd name="T1" fmla="*/ 7 h 13"/>
                <a:gd name="T2" fmla="*/ 4 w 44"/>
                <a:gd name="T3" fmla="*/ 13 h 13"/>
                <a:gd name="T4" fmla="*/ 21 w 44"/>
                <a:gd name="T5" fmla="*/ 10 h 13"/>
                <a:gd name="T6" fmla="*/ 44 w 44"/>
                <a:gd name="T7" fmla="*/ 0 h 13"/>
                <a:gd name="T8" fmla="*/ 33 w 44"/>
                <a:gd name="T9" fmla="*/ 0 h 13"/>
                <a:gd name="T10" fmla="*/ 8 w 44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3">
                  <a:moveTo>
                    <a:pt x="8" y="7"/>
                  </a:moveTo>
                  <a:cubicBezTo>
                    <a:pt x="8" y="7"/>
                    <a:pt x="0" y="13"/>
                    <a:pt x="4" y="13"/>
                  </a:cubicBezTo>
                  <a:cubicBezTo>
                    <a:pt x="9" y="13"/>
                    <a:pt x="13" y="13"/>
                    <a:pt x="21" y="10"/>
                  </a:cubicBezTo>
                  <a:cubicBezTo>
                    <a:pt x="29" y="7"/>
                    <a:pt x="44" y="0"/>
                    <a:pt x="4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4" y="0"/>
                    <a:pt x="8" y="7"/>
                    <a:pt x="8" y="7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grpSp>
          <p:nvGrpSpPr>
            <p:cNvPr id="306" name="Group 305"/>
            <p:cNvGrpSpPr/>
            <p:nvPr/>
          </p:nvGrpSpPr>
          <p:grpSpPr>
            <a:xfrm>
              <a:off x="958850" y="1631951"/>
              <a:ext cx="2952750" cy="3414713"/>
              <a:chOff x="958850" y="1631951"/>
              <a:chExt cx="2952750" cy="3414713"/>
            </a:xfrm>
          </p:grpSpPr>
          <p:sp>
            <p:nvSpPr>
              <p:cNvPr id="109" name="Freeform 10"/>
              <p:cNvSpPr>
                <a:spLocks/>
              </p:cNvSpPr>
              <p:nvPr/>
            </p:nvSpPr>
            <p:spPr bwMode="auto">
              <a:xfrm>
                <a:off x="1454150" y="1631951"/>
                <a:ext cx="2457450" cy="3414713"/>
              </a:xfrm>
              <a:custGeom>
                <a:avLst/>
                <a:gdLst>
                  <a:gd name="T0" fmla="*/ 386 w 696"/>
                  <a:gd name="T1" fmla="*/ 49 h 966"/>
                  <a:gd name="T2" fmla="*/ 313 w 696"/>
                  <a:gd name="T3" fmla="*/ 193 h 966"/>
                  <a:gd name="T4" fmla="*/ 352 w 696"/>
                  <a:gd name="T5" fmla="*/ 221 h 966"/>
                  <a:gd name="T6" fmla="*/ 443 w 696"/>
                  <a:gd name="T7" fmla="*/ 288 h 966"/>
                  <a:gd name="T8" fmla="*/ 401 w 696"/>
                  <a:gd name="T9" fmla="*/ 368 h 966"/>
                  <a:gd name="T10" fmla="*/ 334 w 696"/>
                  <a:gd name="T11" fmla="*/ 443 h 966"/>
                  <a:gd name="T12" fmla="*/ 256 w 696"/>
                  <a:gd name="T13" fmla="*/ 415 h 966"/>
                  <a:gd name="T14" fmla="*/ 217 w 696"/>
                  <a:gd name="T15" fmla="*/ 400 h 966"/>
                  <a:gd name="T16" fmla="*/ 236 w 696"/>
                  <a:gd name="T17" fmla="*/ 346 h 966"/>
                  <a:gd name="T18" fmla="*/ 245 w 696"/>
                  <a:gd name="T19" fmla="*/ 300 h 966"/>
                  <a:gd name="T20" fmla="*/ 262 w 696"/>
                  <a:gd name="T21" fmla="*/ 259 h 966"/>
                  <a:gd name="T22" fmla="*/ 245 w 696"/>
                  <a:gd name="T23" fmla="*/ 211 h 966"/>
                  <a:gd name="T24" fmla="*/ 190 w 696"/>
                  <a:gd name="T25" fmla="*/ 211 h 966"/>
                  <a:gd name="T26" fmla="*/ 161 w 696"/>
                  <a:gd name="T27" fmla="*/ 216 h 966"/>
                  <a:gd name="T28" fmla="*/ 140 w 696"/>
                  <a:gd name="T29" fmla="*/ 332 h 966"/>
                  <a:gd name="T30" fmla="*/ 65 w 696"/>
                  <a:gd name="T31" fmla="*/ 488 h 966"/>
                  <a:gd name="T32" fmla="*/ 11 w 696"/>
                  <a:gd name="T33" fmla="*/ 574 h 966"/>
                  <a:gd name="T34" fmla="*/ 81 w 696"/>
                  <a:gd name="T35" fmla="*/ 622 h 966"/>
                  <a:gd name="T36" fmla="*/ 60 w 696"/>
                  <a:gd name="T37" fmla="*/ 679 h 966"/>
                  <a:gd name="T38" fmla="*/ 81 w 696"/>
                  <a:gd name="T39" fmla="*/ 749 h 966"/>
                  <a:gd name="T40" fmla="*/ 127 w 696"/>
                  <a:gd name="T41" fmla="*/ 715 h 966"/>
                  <a:gd name="T42" fmla="*/ 199 w 696"/>
                  <a:gd name="T43" fmla="*/ 724 h 966"/>
                  <a:gd name="T44" fmla="*/ 251 w 696"/>
                  <a:gd name="T45" fmla="*/ 758 h 966"/>
                  <a:gd name="T46" fmla="*/ 347 w 696"/>
                  <a:gd name="T47" fmla="*/ 780 h 966"/>
                  <a:gd name="T48" fmla="*/ 409 w 696"/>
                  <a:gd name="T49" fmla="*/ 833 h 966"/>
                  <a:gd name="T50" fmla="*/ 417 w 696"/>
                  <a:gd name="T51" fmla="*/ 966 h 966"/>
                  <a:gd name="T52" fmla="*/ 437 w 696"/>
                  <a:gd name="T53" fmla="*/ 874 h 966"/>
                  <a:gd name="T54" fmla="*/ 477 w 696"/>
                  <a:gd name="T55" fmla="*/ 809 h 966"/>
                  <a:gd name="T56" fmla="*/ 492 w 696"/>
                  <a:gd name="T57" fmla="*/ 684 h 966"/>
                  <a:gd name="T58" fmla="*/ 426 w 696"/>
                  <a:gd name="T59" fmla="*/ 593 h 966"/>
                  <a:gd name="T60" fmla="*/ 576 w 696"/>
                  <a:gd name="T61" fmla="*/ 567 h 966"/>
                  <a:gd name="T62" fmla="*/ 601 w 696"/>
                  <a:gd name="T63" fmla="*/ 486 h 966"/>
                  <a:gd name="T64" fmla="*/ 666 w 696"/>
                  <a:gd name="T65" fmla="*/ 412 h 966"/>
                  <a:gd name="T66" fmla="*/ 596 w 696"/>
                  <a:gd name="T67" fmla="*/ 336 h 966"/>
                  <a:gd name="T68" fmla="*/ 666 w 696"/>
                  <a:gd name="T69" fmla="*/ 287 h 966"/>
                  <a:gd name="T70" fmla="*/ 689 w 696"/>
                  <a:gd name="T71" fmla="*/ 163 h 966"/>
                  <a:gd name="T72" fmla="*/ 630 w 696"/>
                  <a:gd name="T73" fmla="*/ 38 h 966"/>
                  <a:gd name="T74" fmla="*/ 556 w 696"/>
                  <a:gd name="T75" fmla="*/ 14 h 966"/>
                  <a:gd name="T76" fmla="*/ 474 w 696"/>
                  <a:gd name="T77" fmla="*/ 27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96" h="966">
                    <a:moveTo>
                      <a:pt x="474" y="27"/>
                    </a:moveTo>
                    <a:cubicBezTo>
                      <a:pt x="474" y="27"/>
                      <a:pt x="432" y="20"/>
                      <a:pt x="386" y="49"/>
                    </a:cubicBezTo>
                    <a:cubicBezTo>
                      <a:pt x="341" y="78"/>
                      <a:pt x="324" y="69"/>
                      <a:pt x="315" y="112"/>
                    </a:cubicBezTo>
                    <a:cubicBezTo>
                      <a:pt x="306" y="154"/>
                      <a:pt x="322" y="177"/>
                      <a:pt x="313" y="193"/>
                    </a:cubicBezTo>
                    <a:cubicBezTo>
                      <a:pt x="304" y="209"/>
                      <a:pt x="294" y="211"/>
                      <a:pt x="310" y="219"/>
                    </a:cubicBezTo>
                    <a:cubicBezTo>
                      <a:pt x="326" y="227"/>
                      <a:pt x="344" y="221"/>
                      <a:pt x="352" y="221"/>
                    </a:cubicBezTo>
                    <a:cubicBezTo>
                      <a:pt x="360" y="221"/>
                      <a:pt x="411" y="223"/>
                      <a:pt x="421" y="241"/>
                    </a:cubicBezTo>
                    <a:cubicBezTo>
                      <a:pt x="432" y="259"/>
                      <a:pt x="453" y="277"/>
                      <a:pt x="443" y="288"/>
                    </a:cubicBezTo>
                    <a:cubicBezTo>
                      <a:pt x="433" y="300"/>
                      <a:pt x="410" y="308"/>
                      <a:pt x="410" y="316"/>
                    </a:cubicBezTo>
                    <a:cubicBezTo>
                      <a:pt x="410" y="323"/>
                      <a:pt x="415" y="346"/>
                      <a:pt x="401" y="368"/>
                    </a:cubicBezTo>
                    <a:cubicBezTo>
                      <a:pt x="387" y="389"/>
                      <a:pt x="353" y="395"/>
                      <a:pt x="349" y="413"/>
                    </a:cubicBezTo>
                    <a:cubicBezTo>
                      <a:pt x="344" y="431"/>
                      <a:pt x="355" y="443"/>
                      <a:pt x="334" y="443"/>
                    </a:cubicBezTo>
                    <a:cubicBezTo>
                      <a:pt x="313" y="443"/>
                      <a:pt x="306" y="435"/>
                      <a:pt x="292" y="429"/>
                    </a:cubicBezTo>
                    <a:cubicBezTo>
                      <a:pt x="279" y="423"/>
                      <a:pt x="272" y="415"/>
                      <a:pt x="256" y="415"/>
                    </a:cubicBezTo>
                    <a:cubicBezTo>
                      <a:pt x="240" y="415"/>
                      <a:pt x="242" y="424"/>
                      <a:pt x="231" y="412"/>
                    </a:cubicBezTo>
                    <a:cubicBezTo>
                      <a:pt x="220" y="400"/>
                      <a:pt x="205" y="412"/>
                      <a:pt x="217" y="400"/>
                    </a:cubicBezTo>
                    <a:cubicBezTo>
                      <a:pt x="230" y="388"/>
                      <a:pt x="236" y="384"/>
                      <a:pt x="236" y="370"/>
                    </a:cubicBezTo>
                    <a:cubicBezTo>
                      <a:pt x="236" y="346"/>
                      <a:pt x="236" y="346"/>
                      <a:pt x="236" y="346"/>
                    </a:cubicBezTo>
                    <a:cubicBezTo>
                      <a:pt x="236" y="334"/>
                      <a:pt x="213" y="300"/>
                      <a:pt x="222" y="300"/>
                    </a:cubicBezTo>
                    <a:cubicBezTo>
                      <a:pt x="245" y="300"/>
                      <a:pt x="245" y="300"/>
                      <a:pt x="245" y="300"/>
                    </a:cubicBezTo>
                    <a:cubicBezTo>
                      <a:pt x="265" y="300"/>
                      <a:pt x="279" y="291"/>
                      <a:pt x="279" y="275"/>
                    </a:cubicBezTo>
                    <a:cubicBezTo>
                      <a:pt x="279" y="259"/>
                      <a:pt x="270" y="259"/>
                      <a:pt x="262" y="259"/>
                    </a:cubicBezTo>
                    <a:cubicBezTo>
                      <a:pt x="254" y="259"/>
                      <a:pt x="245" y="261"/>
                      <a:pt x="245" y="248"/>
                    </a:cubicBezTo>
                    <a:cubicBezTo>
                      <a:pt x="245" y="234"/>
                      <a:pt x="254" y="221"/>
                      <a:pt x="245" y="211"/>
                    </a:cubicBezTo>
                    <a:cubicBezTo>
                      <a:pt x="236" y="202"/>
                      <a:pt x="233" y="194"/>
                      <a:pt x="222" y="202"/>
                    </a:cubicBezTo>
                    <a:cubicBezTo>
                      <a:pt x="211" y="209"/>
                      <a:pt x="206" y="221"/>
                      <a:pt x="190" y="211"/>
                    </a:cubicBezTo>
                    <a:cubicBezTo>
                      <a:pt x="174" y="202"/>
                      <a:pt x="195" y="184"/>
                      <a:pt x="179" y="185"/>
                    </a:cubicBezTo>
                    <a:cubicBezTo>
                      <a:pt x="163" y="186"/>
                      <a:pt x="167" y="197"/>
                      <a:pt x="161" y="216"/>
                    </a:cubicBezTo>
                    <a:cubicBezTo>
                      <a:pt x="154" y="234"/>
                      <a:pt x="149" y="234"/>
                      <a:pt x="149" y="259"/>
                    </a:cubicBezTo>
                    <a:cubicBezTo>
                      <a:pt x="149" y="284"/>
                      <a:pt x="154" y="311"/>
                      <a:pt x="140" y="332"/>
                    </a:cubicBezTo>
                    <a:cubicBezTo>
                      <a:pt x="127" y="352"/>
                      <a:pt x="133" y="376"/>
                      <a:pt x="120" y="400"/>
                    </a:cubicBezTo>
                    <a:cubicBezTo>
                      <a:pt x="106" y="424"/>
                      <a:pt x="88" y="470"/>
                      <a:pt x="65" y="488"/>
                    </a:cubicBezTo>
                    <a:cubicBezTo>
                      <a:pt x="43" y="506"/>
                      <a:pt x="18" y="529"/>
                      <a:pt x="13" y="540"/>
                    </a:cubicBezTo>
                    <a:cubicBezTo>
                      <a:pt x="9" y="551"/>
                      <a:pt x="0" y="566"/>
                      <a:pt x="11" y="574"/>
                    </a:cubicBezTo>
                    <a:cubicBezTo>
                      <a:pt x="22" y="582"/>
                      <a:pt x="47" y="601"/>
                      <a:pt x="61" y="606"/>
                    </a:cubicBezTo>
                    <a:cubicBezTo>
                      <a:pt x="75" y="610"/>
                      <a:pt x="81" y="610"/>
                      <a:pt x="81" y="622"/>
                    </a:cubicBezTo>
                    <a:cubicBezTo>
                      <a:pt x="81" y="633"/>
                      <a:pt x="86" y="650"/>
                      <a:pt x="69" y="650"/>
                    </a:cubicBezTo>
                    <a:cubicBezTo>
                      <a:pt x="52" y="650"/>
                      <a:pt x="59" y="670"/>
                      <a:pt x="60" y="679"/>
                    </a:cubicBezTo>
                    <a:cubicBezTo>
                      <a:pt x="61" y="688"/>
                      <a:pt x="58" y="703"/>
                      <a:pt x="58" y="722"/>
                    </a:cubicBezTo>
                    <a:cubicBezTo>
                      <a:pt x="58" y="740"/>
                      <a:pt x="75" y="753"/>
                      <a:pt x="81" y="749"/>
                    </a:cubicBezTo>
                    <a:cubicBezTo>
                      <a:pt x="88" y="744"/>
                      <a:pt x="79" y="726"/>
                      <a:pt x="97" y="715"/>
                    </a:cubicBezTo>
                    <a:cubicBezTo>
                      <a:pt x="115" y="703"/>
                      <a:pt x="115" y="701"/>
                      <a:pt x="127" y="715"/>
                    </a:cubicBezTo>
                    <a:cubicBezTo>
                      <a:pt x="138" y="728"/>
                      <a:pt x="149" y="726"/>
                      <a:pt x="171" y="715"/>
                    </a:cubicBezTo>
                    <a:cubicBezTo>
                      <a:pt x="192" y="703"/>
                      <a:pt x="181" y="712"/>
                      <a:pt x="199" y="724"/>
                    </a:cubicBezTo>
                    <a:cubicBezTo>
                      <a:pt x="217" y="735"/>
                      <a:pt x="231" y="715"/>
                      <a:pt x="239" y="715"/>
                    </a:cubicBezTo>
                    <a:cubicBezTo>
                      <a:pt x="247" y="715"/>
                      <a:pt x="238" y="744"/>
                      <a:pt x="251" y="758"/>
                    </a:cubicBezTo>
                    <a:cubicBezTo>
                      <a:pt x="265" y="771"/>
                      <a:pt x="281" y="788"/>
                      <a:pt x="301" y="780"/>
                    </a:cubicBezTo>
                    <a:cubicBezTo>
                      <a:pt x="322" y="771"/>
                      <a:pt x="331" y="770"/>
                      <a:pt x="347" y="780"/>
                    </a:cubicBezTo>
                    <a:cubicBezTo>
                      <a:pt x="363" y="790"/>
                      <a:pt x="383" y="800"/>
                      <a:pt x="394" y="810"/>
                    </a:cubicBezTo>
                    <a:cubicBezTo>
                      <a:pt x="406" y="820"/>
                      <a:pt x="415" y="817"/>
                      <a:pt x="409" y="833"/>
                    </a:cubicBezTo>
                    <a:cubicBezTo>
                      <a:pt x="403" y="849"/>
                      <a:pt x="374" y="911"/>
                      <a:pt x="375" y="928"/>
                    </a:cubicBezTo>
                    <a:cubicBezTo>
                      <a:pt x="376" y="945"/>
                      <a:pt x="390" y="966"/>
                      <a:pt x="417" y="966"/>
                    </a:cubicBezTo>
                    <a:cubicBezTo>
                      <a:pt x="444" y="966"/>
                      <a:pt x="481" y="937"/>
                      <a:pt x="474" y="919"/>
                    </a:cubicBezTo>
                    <a:cubicBezTo>
                      <a:pt x="467" y="901"/>
                      <a:pt x="435" y="893"/>
                      <a:pt x="437" y="874"/>
                    </a:cubicBezTo>
                    <a:cubicBezTo>
                      <a:pt x="440" y="854"/>
                      <a:pt x="448" y="843"/>
                      <a:pt x="462" y="832"/>
                    </a:cubicBezTo>
                    <a:cubicBezTo>
                      <a:pt x="477" y="820"/>
                      <a:pt x="485" y="821"/>
                      <a:pt x="477" y="809"/>
                    </a:cubicBezTo>
                    <a:cubicBezTo>
                      <a:pt x="469" y="796"/>
                      <a:pt x="472" y="807"/>
                      <a:pt x="482" y="780"/>
                    </a:cubicBezTo>
                    <a:cubicBezTo>
                      <a:pt x="492" y="753"/>
                      <a:pt x="512" y="706"/>
                      <a:pt x="492" y="684"/>
                    </a:cubicBezTo>
                    <a:cubicBezTo>
                      <a:pt x="471" y="663"/>
                      <a:pt x="465" y="651"/>
                      <a:pt x="454" y="635"/>
                    </a:cubicBezTo>
                    <a:cubicBezTo>
                      <a:pt x="444" y="620"/>
                      <a:pt x="417" y="605"/>
                      <a:pt x="426" y="593"/>
                    </a:cubicBezTo>
                    <a:cubicBezTo>
                      <a:pt x="435" y="582"/>
                      <a:pt x="445" y="561"/>
                      <a:pt x="474" y="563"/>
                    </a:cubicBezTo>
                    <a:cubicBezTo>
                      <a:pt x="503" y="565"/>
                      <a:pt x="558" y="586"/>
                      <a:pt x="576" y="567"/>
                    </a:cubicBezTo>
                    <a:cubicBezTo>
                      <a:pt x="594" y="549"/>
                      <a:pt x="632" y="540"/>
                      <a:pt x="623" y="529"/>
                    </a:cubicBezTo>
                    <a:cubicBezTo>
                      <a:pt x="614" y="517"/>
                      <a:pt x="588" y="502"/>
                      <a:pt x="601" y="486"/>
                    </a:cubicBezTo>
                    <a:cubicBezTo>
                      <a:pt x="613" y="469"/>
                      <a:pt x="606" y="484"/>
                      <a:pt x="627" y="469"/>
                    </a:cubicBezTo>
                    <a:cubicBezTo>
                      <a:pt x="647" y="454"/>
                      <a:pt x="660" y="440"/>
                      <a:pt x="666" y="412"/>
                    </a:cubicBezTo>
                    <a:cubicBezTo>
                      <a:pt x="673" y="384"/>
                      <a:pt x="696" y="381"/>
                      <a:pt x="657" y="372"/>
                    </a:cubicBezTo>
                    <a:cubicBezTo>
                      <a:pt x="619" y="363"/>
                      <a:pt x="602" y="366"/>
                      <a:pt x="596" y="336"/>
                    </a:cubicBezTo>
                    <a:cubicBezTo>
                      <a:pt x="590" y="307"/>
                      <a:pt x="589" y="284"/>
                      <a:pt x="602" y="284"/>
                    </a:cubicBezTo>
                    <a:cubicBezTo>
                      <a:pt x="614" y="284"/>
                      <a:pt x="663" y="309"/>
                      <a:pt x="666" y="287"/>
                    </a:cubicBezTo>
                    <a:cubicBezTo>
                      <a:pt x="670" y="266"/>
                      <a:pt x="661" y="235"/>
                      <a:pt x="671" y="218"/>
                    </a:cubicBezTo>
                    <a:cubicBezTo>
                      <a:pt x="681" y="202"/>
                      <a:pt x="685" y="191"/>
                      <a:pt x="689" y="163"/>
                    </a:cubicBezTo>
                    <a:cubicBezTo>
                      <a:pt x="694" y="134"/>
                      <a:pt x="696" y="106"/>
                      <a:pt x="673" y="78"/>
                    </a:cubicBezTo>
                    <a:cubicBezTo>
                      <a:pt x="651" y="49"/>
                      <a:pt x="639" y="64"/>
                      <a:pt x="630" y="38"/>
                    </a:cubicBezTo>
                    <a:cubicBezTo>
                      <a:pt x="621" y="12"/>
                      <a:pt x="637" y="5"/>
                      <a:pt x="610" y="5"/>
                    </a:cubicBezTo>
                    <a:cubicBezTo>
                      <a:pt x="582" y="5"/>
                      <a:pt x="580" y="0"/>
                      <a:pt x="556" y="14"/>
                    </a:cubicBezTo>
                    <a:cubicBezTo>
                      <a:pt x="533" y="28"/>
                      <a:pt x="510" y="32"/>
                      <a:pt x="496" y="30"/>
                    </a:cubicBezTo>
                    <a:cubicBezTo>
                      <a:pt x="483" y="28"/>
                      <a:pt x="474" y="27"/>
                      <a:pt x="474" y="2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7" name="Freeform 18"/>
              <p:cNvSpPr>
                <a:spLocks/>
              </p:cNvSpPr>
              <p:nvPr/>
            </p:nvSpPr>
            <p:spPr bwMode="auto">
              <a:xfrm>
                <a:off x="958850" y="4224338"/>
                <a:ext cx="685800" cy="242888"/>
              </a:xfrm>
              <a:custGeom>
                <a:avLst/>
                <a:gdLst>
                  <a:gd name="T0" fmla="*/ 124 w 194"/>
                  <a:gd name="T1" fmla="*/ 19 h 69"/>
                  <a:gd name="T2" fmla="*/ 89 w 194"/>
                  <a:gd name="T3" fmla="*/ 26 h 69"/>
                  <a:gd name="T4" fmla="*/ 32 w 194"/>
                  <a:gd name="T5" fmla="*/ 2 h 69"/>
                  <a:gd name="T6" fmla="*/ 0 w 194"/>
                  <a:gd name="T7" fmla="*/ 14 h 69"/>
                  <a:gd name="T8" fmla="*/ 9 w 194"/>
                  <a:gd name="T9" fmla="*/ 48 h 69"/>
                  <a:gd name="T10" fmla="*/ 25 w 194"/>
                  <a:gd name="T11" fmla="*/ 53 h 69"/>
                  <a:gd name="T12" fmla="*/ 51 w 194"/>
                  <a:gd name="T13" fmla="*/ 36 h 69"/>
                  <a:gd name="T14" fmla="*/ 109 w 194"/>
                  <a:gd name="T15" fmla="*/ 66 h 69"/>
                  <a:gd name="T16" fmla="*/ 166 w 194"/>
                  <a:gd name="T17" fmla="*/ 52 h 69"/>
                  <a:gd name="T18" fmla="*/ 185 w 194"/>
                  <a:gd name="T19" fmla="*/ 19 h 69"/>
                  <a:gd name="T20" fmla="*/ 141 w 194"/>
                  <a:gd name="T21" fmla="*/ 9 h 69"/>
                  <a:gd name="T22" fmla="*/ 124 w 194"/>
                  <a:gd name="T23" fmla="*/ 1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4" h="69">
                    <a:moveTo>
                      <a:pt x="124" y="19"/>
                    </a:moveTo>
                    <a:cubicBezTo>
                      <a:pt x="122" y="20"/>
                      <a:pt x="99" y="29"/>
                      <a:pt x="89" y="26"/>
                    </a:cubicBezTo>
                    <a:cubicBezTo>
                      <a:pt x="78" y="23"/>
                      <a:pt x="48" y="4"/>
                      <a:pt x="32" y="2"/>
                    </a:cubicBezTo>
                    <a:cubicBezTo>
                      <a:pt x="16" y="0"/>
                      <a:pt x="0" y="6"/>
                      <a:pt x="0" y="14"/>
                    </a:cubicBezTo>
                    <a:cubicBezTo>
                      <a:pt x="0" y="23"/>
                      <a:pt x="4" y="44"/>
                      <a:pt x="9" y="48"/>
                    </a:cubicBezTo>
                    <a:cubicBezTo>
                      <a:pt x="15" y="51"/>
                      <a:pt x="18" y="62"/>
                      <a:pt x="25" y="53"/>
                    </a:cubicBezTo>
                    <a:cubicBezTo>
                      <a:pt x="32" y="44"/>
                      <a:pt x="40" y="34"/>
                      <a:pt x="51" y="36"/>
                    </a:cubicBezTo>
                    <a:cubicBezTo>
                      <a:pt x="62" y="38"/>
                      <a:pt x="94" y="62"/>
                      <a:pt x="109" y="66"/>
                    </a:cubicBezTo>
                    <a:cubicBezTo>
                      <a:pt x="124" y="69"/>
                      <a:pt x="154" y="66"/>
                      <a:pt x="166" y="52"/>
                    </a:cubicBezTo>
                    <a:cubicBezTo>
                      <a:pt x="177" y="38"/>
                      <a:pt x="194" y="23"/>
                      <a:pt x="185" y="19"/>
                    </a:cubicBezTo>
                    <a:cubicBezTo>
                      <a:pt x="176" y="16"/>
                      <a:pt x="148" y="6"/>
                      <a:pt x="141" y="9"/>
                    </a:cubicBezTo>
                    <a:cubicBezTo>
                      <a:pt x="134" y="12"/>
                      <a:pt x="124" y="19"/>
                      <a:pt x="124" y="19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8" name="Freeform 19"/>
              <p:cNvSpPr>
                <a:spLocks/>
              </p:cNvSpPr>
              <p:nvPr/>
            </p:nvSpPr>
            <p:spPr bwMode="auto">
              <a:xfrm>
                <a:off x="1025525" y="3983038"/>
                <a:ext cx="608013" cy="265113"/>
              </a:xfrm>
              <a:custGeom>
                <a:avLst/>
                <a:gdLst>
                  <a:gd name="T0" fmla="*/ 161 w 172"/>
                  <a:gd name="T1" fmla="*/ 70 h 75"/>
                  <a:gd name="T2" fmla="*/ 133 w 172"/>
                  <a:gd name="T3" fmla="*/ 60 h 75"/>
                  <a:gd name="T4" fmla="*/ 106 w 172"/>
                  <a:gd name="T5" fmla="*/ 50 h 75"/>
                  <a:gd name="T6" fmla="*/ 89 w 172"/>
                  <a:gd name="T7" fmla="*/ 70 h 75"/>
                  <a:gd name="T8" fmla="*/ 42 w 172"/>
                  <a:gd name="T9" fmla="*/ 53 h 75"/>
                  <a:gd name="T10" fmla="*/ 3 w 172"/>
                  <a:gd name="T11" fmla="*/ 29 h 75"/>
                  <a:gd name="T12" fmla="*/ 29 w 172"/>
                  <a:gd name="T13" fmla="*/ 4 h 75"/>
                  <a:gd name="T14" fmla="*/ 56 w 172"/>
                  <a:gd name="T15" fmla="*/ 24 h 75"/>
                  <a:gd name="T16" fmla="*/ 95 w 172"/>
                  <a:gd name="T17" fmla="*/ 25 h 75"/>
                  <a:gd name="T18" fmla="*/ 127 w 172"/>
                  <a:gd name="T19" fmla="*/ 37 h 75"/>
                  <a:gd name="T20" fmla="*/ 157 w 172"/>
                  <a:gd name="T21" fmla="*/ 57 h 75"/>
                  <a:gd name="T22" fmla="*/ 169 w 172"/>
                  <a:gd name="T23" fmla="*/ 66 h 75"/>
                  <a:gd name="T24" fmla="*/ 161 w 172"/>
                  <a:gd name="T25" fmla="*/ 7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" h="75">
                    <a:moveTo>
                      <a:pt x="161" y="70"/>
                    </a:moveTo>
                    <a:cubicBezTo>
                      <a:pt x="161" y="70"/>
                      <a:pt x="148" y="69"/>
                      <a:pt x="133" y="60"/>
                    </a:cubicBezTo>
                    <a:cubicBezTo>
                      <a:pt x="118" y="51"/>
                      <a:pt x="110" y="40"/>
                      <a:pt x="106" y="50"/>
                    </a:cubicBezTo>
                    <a:cubicBezTo>
                      <a:pt x="101" y="60"/>
                      <a:pt x="107" y="75"/>
                      <a:pt x="89" y="70"/>
                    </a:cubicBezTo>
                    <a:cubicBezTo>
                      <a:pt x="71" y="65"/>
                      <a:pt x="62" y="58"/>
                      <a:pt x="42" y="53"/>
                    </a:cubicBezTo>
                    <a:cubicBezTo>
                      <a:pt x="23" y="49"/>
                      <a:pt x="0" y="43"/>
                      <a:pt x="3" y="29"/>
                    </a:cubicBezTo>
                    <a:cubicBezTo>
                      <a:pt x="5" y="16"/>
                      <a:pt x="11" y="0"/>
                      <a:pt x="29" y="4"/>
                    </a:cubicBezTo>
                    <a:cubicBezTo>
                      <a:pt x="47" y="9"/>
                      <a:pt x="44" y="23"/>
                      <a:pt x="56" y="24"/>
                    </a:cubicBezTo>
                    <a:cubicBezTo>
                      <a:pt x="69" y="25"/>
                      <a:pt x="78" y="24"/>
                      <a:pt x="95" y="25"/>
                    </a:cubicBezTo>
                    <a:cubicBezTo>
                      <a:pt x="112" y="26"/>
                      <a:pt x="112" y="27"/>
                      <a:pt x="127" y="37"/>
                    </a:cubicBezTo>
                    <a:cubicBezTo>
                      <a:pt x="142" y="47"/>
                      <a:pt x="149" y="54"/>
                      <a:pt x="157" y="57"/>
                    </a:cubicBezTo>
                    <a:cubicBezTo>
                      <a:pt x="165" y="59"/>
                      <a:pt x="172" y="62"/>
                      <a:pt x="169" y="66"/>
                    </a:cubicBezTo>
                    <a:cubicBezTo>
                      <a:pt x="165" y="70"/>
                      <a:pt x="161" y="70"/>
                      <a:pt x="161" y="7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19" name="Freeform 20"/>
              <p:cNvSpPr>
                <a:spLocks/>
              </p:cNvSpPr>
              <p:nvPr/>
            </p:nvSpPr>
            <p:spPr bwMode="auto">
              <a:xfrm>
                <a:off x="1449388" y="3965576"/>
                <a:ext cx="173038" cy="123825"/>
              </a:xfrm>
              <a:custGeom>
                <a:avLst/>
                <a:gdLst>
                  <a:gd name="T0" fmla="*/ 44 w 49"/>
                  <a:gd name="T1" fmla="*/ 35 h 35"/>
                  <a:gd name="T2" fmla="*/ 7 w 49"/>
                  <a:gd name="T3" fmla="*/ 24 h 35"/>
                  <a:gd name="T4" fmla="*/ 7 w 49"/>
                  <a:gd name="T5" fmla="*/ 9 h 35"/>
                  <a:gd name="T6" fmla="*/ 28 w 49"/>
                  <a:gd name="T7" fmla="*/ 3 h 35"/>
                  <a:gd name="T8" fmla="*/ 49 w 49"/>
                  <a:gd name="T9" fmla="*/ 19 h 35"/>
                  <a:gd name="T10" fmla="*/ 44 w 49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" h="35">
                    <a:moveTo>
                      <a:pt x="44" y="35"/>
                    </a:moveTo>
                    <a:cubicBezTo>
                      <a:pt x="36" y="32"/>
                      <a:pt x="14" y="34"/>
                      <a:pt x="7" y="24"/>
                    </a:cubicBezTo>
                    <a:cubicBezTo>
                      <a:pt x="0" y="14"/>
                      <a:pt x="1" y="15"/>
                      <a:pt x="7" y="9"/>
                    </a:cubicBezTo>
                    <a:cubicBezTo>
                      <a:pt x="13" y="3"/>
                      <a:pt x="22" y="0"/>
                      <a:pt x="28" y="3"/>
                    </a:cubicBezTo>
                    <a:cubicBezTo>
                      <a:pt x="34" y="5"/>
                      <a:pt x="49" y="13"/>
                      <a:pt x="49" y="19"/>
                    </a:cubicBezTo>
                    <a:cubicBezTo>
                      <a:pt x="49" y="24"/>
                      <a:pt x="44" y="35"/>
                      <a:pt x="44" y="3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0" name="Freeform 21"/>
              <p:cNvSpPr>
                <a:spLocks/>
              </p:cNvSpPr>
              <p:nvPr/>
            </p:nvSpPr>
            <p:spPr bwMode="auto">
              <a:xfrm>
                <a:off x="1209675" y="3803651"/>
                <a:ext cx="311150" cy="158750"/>
              </a:xfrm>
              <a:custGeom>
                <a:avLst/>
                <a:gdLst>
                  <a:gd name="T0" fmla="*/ 88 w 88"/>
                  <a:gd name="T1" fmla="*/ 36 h 45"/>
                  <a:gd name="T2" fmla="*/ 65 w 88"/>
                  <a:gd name="T3" fmla="*/ 44 h 45"/>
                  <a:gd name="T4" fmla="*/ 46 w 88"/>
                  <a:gd name="T5" fmla="*/ 40 h 45"/>
                  <a:gd name="T6" fmla="*/ 34 w 88"/>
                  <a:gd name="T7" fmla="*/ 19 h 45"/>
                  <a:gd name="T8" fmla="*/ 10 w 88"/>
                  <a:gd name="T9" fmla="*/ 24 h 45"/>
                  <a:gd name="T10" fmla="*/ 0 w 88"/>
                  <a:gd name="T11" fmla="*/ 19 h 45"/>
                  <a:gd name="T12" fmla="*/ 13 w 88"/>
                  <a:gd name="T13" fmla="*/ 0 h 45"/>
                  <a:gd name="T14" fmla="*/ 44 w 88"/>
                  <a:gd name="T15" fmla="*/ 3 h 45"/>
                  <a:gd name="T16" fmla="*/ 54 w 88"/>
                  <a:gd name="T17" fmla="*/ 4 h 45"/>
                  <a:gd name="T18" fmla="*/ 66 w 88"/>
                  <a:gd name="T19" fmla="*/ 8 h 45"/>
                  <a:gd name="T20" fmla="*/ 75 w 88"/>
                  <a:gd name="T21" fmla="*/ 18 h 45"/>
                  <a:gd name="T22" fmla="*/ 88 w 88"/>
                  <a:gd name="T23" fmla="*/ 22 h 45"/>
                  <a:gd name="T24" fmla="*/ 88 w 88"/>
                  <a:gd name="T25" fmla="*/ 3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" h="45">
                    <a:moveTo>
                      <a:pt x="88" y="36"/>
                    </a:moveTo>
                    <a:cubicBezTo>
                      <a:pt x="88" y="36"/>
                      <a:pt x="79" y="45"/>
                      <a:pt x="65" y="44"/>
                    </a:cubicBezTo>
                    <a:cubicBezTo>
                      <a:pt x="52" y="43"/>
                      <a:pt x="46" y="44"/>
                      <a:pt x="46" y="40"/>
                    </a:cubicBezTo>
                    <a:cubicBezTo>
                      <a:pt x="46" y="36"/>
                      <a:pt x="41" y="21"/>
                      <a:pt x="34" y="19"/>
                    </a:cubicBezTo>
                    <a:cubicBezTo>
                      <a:pt x="27" y="17"/>
                      <a:pt x="13" y="23"/>
                      <a:pt x="10" y="24"/>
                    </a:cubicBezTo>
                    <a:cubicBezTo>
                      <a:pt x="6" y="25"/>
                      <a:pt x="0" y="24"/>
                      <a:pt x="0" y="19"/>
                    </a:cubicBezTo>
                    <a:cubicBezTo>
                      <a:pt x="0" y="13"/>
                      <a:pt x="3" y="0"/>
                      <a:pt x="13" y="0"/>
                    </a:cubicBezTo>
                    <a:cubicBezTo>
                      <a:pt x="23" y="0"/>
                      <a:pt x="40" y="7"/>
                      <a:pt x="44" y="3"/>
                    </a:cubicBezTo>
                    <a:cubicBezTo>
                      <a:pt x="47" y="0"/>
                      <a:pt x="52" y="1"/>
                      <a:pt x="54" y="4"/>
                    </a:cubicBezTo>
                    <a:cubicBezTo>
                      <a:pt x="56" y="8"/>
                      <a:pt x="63" y="7"/>
                      <a:pt x="66" y="8"/>
                    </a:cubicBezTo>
                    <a:cubicBezTo>
                      <a:pt x="70" y="9"/>
                      <a:pt x="72" y="14"/>
                      <a:pt x="75" y="18"/>
                    </a:cubicBezTo>
                    <a:cubicBezTo>
                      <a:pt x="78" y="22"/>
                      <a:pt x="88" y="22"/>
                      <a:pt x="88" y="22"/>
                    </a:cubicBezTo>
                    <a:lnTo>
                      <a:pt x="88" y="36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  <p:sp>
            <p:nvSpPr>
              <p:cNvPr id="121" name="Freeform 22"/>
              <p:cNvSpPr>
                <a:spLocks/>
              </p:cNvSpPr>
              <p:nvPr/>
            </p:nvSpPr>
            <p:spPr bwMode="auto">
              <a:xfrm>
                <a:off x="1336675" y="3679826"/>
                <a:ext cx="431800" cy="236538"/>
              </a:xfrm>
              <a:custGeom>
                <a:avLst/>
                <a:gdLst>
                  <a:gd name="T0" fmla="*/ 8 w 122"/>
                  <a:gd name="T1" fmla="*/ 9 h 67"/>
                  <a:gd name="T2" fmla="*/ 8 w 122"/>
                  <a:gd name="T3" fmla="*/ 18 h 67"/>
                  <a:gd name="T4" fmla="*/ 26 w 122"/>
                  <a:gd name="T5" fmla="*/ 13 h 67"/>
                  <a:gd name="T6" fmla="*/ 39 w 122"/>
                  <a:gd name="T7" fmla="*/ 21 h 67"/>
                  <a:gd name="T8" fmla="*/ 45 w 122"/>
                  <a:gd name="T9" fmla="*/ 35 h 67"/>
                  <a:gd name="T10" fmla="*/ 73 w 122"/>
                  <a:gd name="T11" fmla="*/ 53 h 67"/>
                  <a:gd name="T12" fmla="*/ 96 w 122"/>
                  <a:gd name="T13" fmla="*/ 62 h 67"/>
                  <a:gd name="T14" fmla="*/ 108 w 122"/>
                  <a:gd name="T15" fmla="*/ 51 h 67"/>
                  <a:gd name="T16" fmla="*/ 77 w 122"/>
                  <a:gd name="T17" fmla="*/ 36 h 67"/>
                  <a:gd name="T18" fmla="*/ 62 w 122"/>
                  <a:gd name="T19" fmla="*/ 21 h 67"/>
                  <a:gd name="T20" fmla="*/ 39 w 122"/>
                  <a:gd name="T21" fmla="*/ 9 h 67"/>
                  <a:gd name="T22" fmla="*/ 24 w 122"/>
                  <a:gd name="T23" fmla="*/ 1 h 67"/>
                  <a:gd name="T24" fmla="*/ 8 w 122"/>
                  <a:gd name="T25" fmla="*/ 9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2" h="67">
                    <a:moveTo>
                      <a:pt x="8" y="9"/>
                    </a:moveTo>
                    <a:cubicBezTo>
                      <a:pt x="3" y="14"/>
                      <a:pt x="0" y="17"/>
                      <a:pt x="8" y="18"/>
                    </a:cubicBezTo>
                    <a:cubicBezTo>
                      <a:pt x="16" y="19"/>
                      <a:pt x="22" y="13"/>
                      <a:pt x="26" y="13"/>
                    </a:cubicBezTo>
                    <a:cubicBezTo>
                      <a:pt x="29" y="13"/>
                      <a:pt x="39" y="17"/>
                      <a:pt x="39" y="21"/>
                    </a:cubicBezTo>
                    <a:cubicBezTo>
                      <a:pt x="39" y="26"/>
                      <a:pt x="38" y="29"/>
                      <a:pt x="45" y="35"/>
                    </a:cubicBezTo>
                    <a:cubicBezTo>
                      <a:pt x="52" y="41"/>
                      <a:pt x="61" y="49"/>
                      <a:pt x="73" y="53"/>
                    </a:cubicBezTo>
                    <a:cubicBezTo>
                      <a:pt x="86" y="57"/>
                      <a:pt x="89" y="67"/>
                      <a:pt x="96" y="62"/>
                    </a:cubicBezTo>
                    <a:cubicBezTo>
                      <a:pt x="103" y="57"/>
                      <a:pt x="122" y="56"/>
                      <a:pt x="108" y="51"/>
                    </a:cubicBezTo>
                    <a:cubicBezTo>
                      <a:pt x="93" y="45"/>
                      <a:pt x="81" y="43"/>
                      <a:pt x="77" y="36"/>
                    </a:cubicBezTo>
                    <a:cubicBezTo>
                      <a:pt x="72" y="29"/>
                      <a:pt x="76" y="28"/>
                      <a:pt x="62" y="21"/>
                    </a:cubicBezTo>
                    <a:cubicBezTo>
                      <a:pt x="49" y="14"/>
                      <a:pt x="49" y="14"/>
                      <a:pt x="39" y="9"/>
                    </a:cubicBezTo>
                    <a:cubicBezTo>
                      <a:pt x="29" y="3"/>
                      <a:pt x="32" y="0"/>
                      <a:pt x="24" y="1"/>
                    </a:cubicBezTo>
                    <a:cubicBezTo>
                      <a:pt x="16" y="2"/>
                      <a:pt x="8" y="9"/>
                      <a:pt x="8" y="9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</p:grpSp>
      <p:sp>
        <p:nvSpPr>
          <p:cNvPr id="139" name="Oval 40"/>
          <p:cNvSpPr>
            <a:spLocks noChangeAspect="1" noChangeArrowheads="1"/>
          </p:cNvSpPr>
          <p:nvPr/>
        </p:nvSpPr>
        <p:spPr bwMode="auto">
          <a:xfrm>
            <a:off x="3441700" y="179530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0" name="Oval 41"/>
          <p:cNvSpPr>
            <a:spLocks noChangeAspect="1" noChangeArrowheads="1"/>
          </p:cNvSpPr>
          <p:nvPr/>
        </p:nvSpPr>
        <p:spPr bwMode="auto">
          <a:xfrm>
            <a:off x="3409950" y="2082641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1" name="Oval 42"/>
          <p:cNvSpPr>
            <a:spLocks noChangeAspect="1" noChangeArrowheads="1"/>
          </p:cNvSpPr>
          <p:nvPr/>
        </p:nvSpPr>
        <p:spPr bwMode="auto">
          <a:xfrm>
            <a:off x="3646488" y="2054065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2" name="Oval 43"/>
          <p:cNvSpPr>
            <a:spLocks noChangeAspect="1" noChangeArrowheads="1"/>
          </p:cNvSpPr>
          <p:nvPr/>
        </p:nvSpPr>
        <p:spPr bwMode="auto">
          <a:xfrm>
            <a:off x="3632200" y="2365215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3" name="Oval 44"/>
          <p:cNvSpPr>
            <a:spLocks noChangeAspect="1" noChangeArrowheads="1"/>
          </p:cNvSpPr>
          <p:nvPr/>
        </p:nvSpPr>
        <p:spPr bwMode="auto">
          <a:xfrm>
            <a:off x="3568700" y="2273141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4" name="Oval 45"/>
          <p:cNvSpPr>
            <a:spLocks noChangeAspect="1" noChangeArrowheads="1"/>
          </p:cNvSpPr>
          <p:nvPr/>
        </p:nvSpPr>
        <p:spPr bwMode="auto">
          <a:xfrm>
            <a:off x="3487738" y="2414428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5" name="Oval 46"/>
          <p:cNvSpPr>
            <a:spLocks noChangeAspect="1" noChangeArrowheads="1"/>
          </p:cNvSpPr>
          <p:nvPr/>
        </p:nvSpPr>
        <p:spPr bwMode="auto">
          <a:xfrm>
            <a:off x="3533775" y="2930366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6" name="Oval 47"/>
          <p:cNvSpPr>
            <a:spLocks noChangeAspect="1" noChangeArrowheads="1"/>
          </p:cNvSpPr>
          <p:nvPr/>
        </p:nvSpPr>
        <p:spPr bwMode="auto">
          <a:xfrm>
            <a:off x="3441700" y="3025616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7" name="Oval 48"/>
          <p:cNvSpPr>
            <a:spLocks noChangeAspect="1" noChangeArrowheads="1"/>
          </p:cNvSpPr>
          <p:nvPr/>
        </p:nvSpPr>
        <p:spPr bwMode="auto">
          <a:xfrm>
            <a:off x="2138363" y="2717641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8" name="Oval 49"/>
          <p:cNvSpPr>
            <a:spLocks noChangeAspect="1" noChangeArrowheads="1"/>
          </p:cNvSpPr>
          <p:nvPr/>
        </p:nvSpPr>
        <p:spPr bwMode="auto">
          <a:xfrm>
            <a:off x="2138363" y="2584291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9" name="Oval 50"/>
          <p:cNvSpPr>
            <a:spLocks noChangeAspect="1" noChangeArrowheads="1"/>
          </p:cNvSpPr>
          <p:nvPr/>
        </p:nvSpPr>
        <p:spPr bwMode="auto">
          <a:xfrm>
            <a:off x="1985963" y="2598578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0" name="Oval 51"/>
          <p:cNvSpPr>
            <a:spLocks noChangeAspect="1" noChangeArrowheads="1"/>
          </p:cNvSpPr>
          <p:nvPr/>
        </p:nvSpPr>
        <p:spPr bwMode="auto">
          <a:xfrm>
            <a:off x="1958975" y="272875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1" name="Oval 52"/>
          <p:cNvSpPr>
            <a:spLocks noChangeAspect="1" noChangeArrowheads="1"/>
          </p:cNvSpPr>
          <p:nvPr/>
        </p:nvSpPr>
        <p:spPr bwMode="auto">
          <a:xfrm>
            <a:off x="1982788" y="2860515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2" name="Oval 53"/>
          <p:cNvSpPr>
            <a:spLocks noChangeAspect="1" noChangeArrowheads="1"/>
          </p:cNvSpPr>
          <p:nvPr/>
        </p:nvSpPr>
        <p:spPr bwMode="auto">
          <a:xfrm>
            <a:off x="1993900" y="3057366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3" name="Oval 54"/>
          <p:cNvSpPr>
            <a:spLocks noChangeAspect="1" noChangeArrowheads="1"/>
          </p:cNvSpPr>
          <p:nvPr/>
        </p:nvSpPr>
        <p:spPr bwMode="auto">
          <a:xfrm>
            <a:off x="1820863" y="316690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4" name="Oval 55"/>
          <p:cNvSpPr>
            <a:spLocks noChangeAspect="1" noChangeArrowheads="1"/>
          </p:cNvSpPr>
          <p:nvPr/>
        </p:nvSpPr>
        <p:spPr bwMode="auto">
          <a:xfrm>
            <a:off x="1749425" y="328755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5" name="Oval 56"/>
          <p:cNvSpPr>
            <a:spLocks noChangeAspect="1" noChangeArrowheads="1"/>
          </p:cNvSpPr>
          <p:nvPr/>
        </p:nvSpPr>
        <p:spPr bwMode="auto">
          <a:xfrm>
            <a:off x="1870075" y="3397091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6" name="Oval 57"/>
          <p:cNvSpPr>
            <a:spLocks noChangeAspect="1" noChangeArrowheads="1"/>
          </p:cNvSpPr>
          <p:nvPr/>
        </p:nvSpPr>
        <p:spPr bwMode="auto">
          <a:xfrm>
            <a:off x="2005013" y="3506628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7" name="Oval 58"/>
          <p:cNvSpPr>
            <a:spLocks noChangeAspect="1" noChangeArrowheads="1"/>
          </p:cNvSpPr>
          <p:nvPr/>
        </p:nvSpPr>
        <p:spPr bwMode="auto">
          <a:xfrm>
            <a:off x="1722437" y="359870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8" name="Oval 59"/>
          <p:cNvSpPr>
            <a:spLocks noChangeAspect="1" noChangeArrowheads="1"/>
          </p:cNvSpPr>
          <p:nvPr/>
        </p:nvSpPr>
        <p:spPr bwMode="auto">
          <a:xfrm>
            <a:off x="1781175" y="368760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59" name="Oval 60"/>
          <p:cNvSpPr>
            <a:spLocks noChangeAspect="1" noChangeArrowheads="1"/>
          </p:cNvSpPr>
          <p:nvPr/>
        </p:nvSpPr>
        <p:spPr bwMode="auto">
          <a:xfrm>
            <a:off x="1895474" y="375110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0" name="Oval 61"/>
          <p:cNvSpPr>
            <a:spLocks noChangeAspect="1" noChangeArrowheads="1"/>
          </p:cNvSpPr>
          <p:nvPr/>
        </p:nvSpPr>
        <p:spPr bwMode="auto">
          <a:xfrm>
            <a:off x="1841500" y="3587591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1" name="Oval 62"/>
          <p:cNvSpPr>
            <a:spLocks noChangeAspect="1" noChangeArrowheads="1"/>
          </p:cNvSpPr>
          <p:nvPr/>
        </p:nvSpPr>
        <p:spPr bwMode="auto">
          <a:xfrm>
            <a:off x="1622425" y="338280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2" name="Oval 63"/>
          <p:cNvSpPr>
            <a:spLocks noChangeAspect="1" noChangeArrowheads="1"/>
          </p:cNvSpPr>
          <p:nvPr/>
        </p:nvSpPr>
        <p:spPr bwMode="auto">
          <a:xfrm>
            <a:off x="1690688" y="3463766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3" name="Oval 64"/>
          <p:cNvSpPr>
            <a:spLocks noChangeAspect="1" noChangeArrowheads="1"/>
          </p:cNvSpPr>
          <p:nvPr/>
        </p:nvSpPr>
        <p:spPr bwMode="auto">
          <a:xfrm>
            <a:off x="1581149" y="3552666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4" name="Oval 65"/>
          <p:cNvSpPr>
            <a:spLocks noChangeAspect="1" noChangeArrowheads="1"/>
          </p:cNvSpPr>
          <p:nvPr/>
        </p:nvSpPr>
        <p:spPr bwMode="auto">
          <a:xfrm>
            <a:off x="990600" y="4263865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5" name="Oval 66"/>
          <p:cNvSpPr>
            <a:spLocks noChangeAspect="1" noChangeArrowheads="1"/>
          </p:cNvSpPr>
          <p:nvPr/>
        </p:nvSpPr>
        <p:spPr bwMode="auto">
          <a:xfrm>
            <a:off x="1071563" y="419560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6" name="Oval 67"/>
          <p:cNvSpPr>
            <a:spLocks noChangeAspect="1" noChangeArrowheads="1"/>
          </p:cNvSpPr>
          <p:nvPr/>
        </p:nvSpPr>
        <p:spPr bwMode="auto">
          <a:xfrm>
            <a:off x="1795463" y="3920966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7" name="Oval 68"/>
          <p:cNvSpPr>
            <a:spLocks noChangeAspect="1" noChangeArrowheads="1"/>
          </p:cNvSpPr>
          <p:nvPr/>
        </p:nvSpPr>
        <p:spPr bwMode="auto">
          <a:xfrm>
            <a:off x="2601913" y="410035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8" name="Oval 69"/>
          <p:cNvSpPr>
            <a:spLocks noChangeAspect="1" noChangeArrowheads="1"/>
          </p:cNvSpPr>
          <p:nvPr/>
        </p:nvSpPr>
        <p:spPr bwMode="auto">
          <a:xfrm>
            <a:off x="2300288" y="3913028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69" name="Oval 70"/>
          <p:cNvSpPr>
            <a:spLocks noChangeAspect="1" noChangeArrowheads="1"/>
          </p:cNvSpPr>
          <p:nvPr/>
        </p:nvSpPr>
        <p:spPr bwMode="auto">
          <a:xfrm>
            <a:off x="2481263" y="3843178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0" name="Oval 71"/>
          <p:cNvSpPr>
            <a:spLocks noChangeAspect="1" noChangeArrowheads="1"/>
          </p:cNvSpPr>
          <p:nvPr/>
        </p:nvSpPr>
        <p:spPr bwMode="auto">
          <a:xfrm>
            <a:off x="2365374" y="3733641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1" name="Oval 72"/>
          <p:cNvSpPr>
            <a:spLocks noChangeAspect="1" noChangeArrowheads="1"/>
          </p:cNvSpPr>
          <p:nvPr/>
        </p:nvSpPr>
        <p:spPr bwMode="auto">
          <a:xfrm>
            <a:off x="2230438" y="3644741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2" name="Oval 73"/>
          <p:cNvSpPr>
            <a:spLocks noChangeAspect="1" noChangeArrowheads="1"/>
          </p:cNvSpPr>
          <p:nvPr/>
        </p:nvSpPr>
        <p:spPr bwMode="auto">
          <a:xfrm>
            <a:off x="2732088" y="403050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3" name="Oval 74"/>
          <p:cNvSpPr>
            <a:spLocks noChangeAspect="1" noChangeArrowheads="1"/>
          </p:cNvSpPr>
          <p:nvPr/>
        </p:nvSpPr>
        <p:spPr bwMode="auto">
          <a:xfrm>
            <a:off x="3038475" y="4047966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4" name="Oval 75"/>
          <p:cNvSpPr>
            <a:spLocks noChangeAspect="1" noChangeArrowheads="1"/>
          </p:cNvSpPr>
          <p:nvPr/>
        </p:nvSpPr>
        <p:spPr bwMode="auto">
          <a:xfrm>
            <a:off x="2971800" y="427815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5" name="Oval 76"/>
          <p:cNvSpPr>
            <a:spLocks noChangeAspect="1" noChangeArrowheads="1"/>
          </p:cNvSpPr>
          <p:nvPr/>
        </p:nvSpPr>
        <p:spPr bwMode="auto">
          <a:xfrm>
            <a:off x="2601913" y="2771616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6" name="Oval 77"/>
          <p:cNvSpPr>
            <a:spLocks noChangeAspect="1" noChangeArrowheads="1"/>
          </p:cNvSpPr>
          <p:nvPr/>
        </p:nvSpPr>
        <p:spPr bwMode="auto">
          <a:xfrm>
            <a:off x="2470150" y="291925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7" name="Oval 78"/>
          <p:cNvSpPr>
            <a:spLocks noChangeAspect="1" noChangeArrowheads="1"/>
          </p:cNvSpPr>
          <p:nvPr/>
        </p:nvSpPr>
        <p:spPr bwMode="auto">
          <a:xfrm>
            <a:off x="2392363" y="3128802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8" name="Oval 79"/>
          <p:cNvSpPr>
            <a:spLocks noChangeAspect="1" noChangeArrowheads="1"/>
          </p:cNvSpPr>
          <p:nvPr/>
        </p:nvSpPr>
        <p:spPr bwMode="auto">
          <a:xfrm>
            <a:off x="2555875" y="325580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9" name="Oval 80"/>
          <p:cNvSpPr>
            <a:spLocks noChangeAspect="1" noChangeArrowheads="1"/>
          </p:cNvSpPr>
          <p:nvPr/>
        </p:nvSpPr>
        <p:spPr bwMode="auto">
          <a:xfrm>
            <a:off x="2700338" y="3435191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0" name="Oval 81"/>
          <p:cNvSpPr>
            <a:spLocks noChangeAspect="1" noChangeArrowheads="1"/>
          </p:cNvSpPr>
          <p:nvPr/>
        </p:nvSpPr>
        <p:spPr bwMode="auto">
          <a:xfrm>
            <a:off x="2555875" y="3598703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1" name="Oval 82"/>
          <p:cNvSpPr>
            <a:spLocks noChangeAspect="1" noChangeArrowheads="1"/>
          </p:cNvSpPr>
          <p:nvPr/>
        </p:nvSpPr>
        <p:spPr bwMode="auto">
          <a:xfrm>
            <a:off x="2760662" y="3128802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2" name="Oval 83"/>
          <p:cNvSpPr>
            <a:spLocks noChangeAspect="1" noChangeArrowheads="1"/>
          </p:cNvSpPr>
          <p:nvPr/>
        </p:nvSpPr>
        <p:spPr bwMode="auto">
          <a:xfrm>
            <a:off x="3063875" y="3174840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3" name="Oval 84"/>
          <p:cNvSpPr>
            <a:spLocks noChangeAspect="1" noChangeArrowheads="1"/>
          </p:cNvSpPr>
          <p:nvPr/>
        </p:nvSpPr>
        <p:spPr bwMode="auto">
          <a:xfrm>
            <a:off x="2806699" y="3025616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4" name="Oval 85"/>
          <p:cNvSpPr>
            <a:spLocks noChangeAspect="1" noChangeArrowheads="1"/>
          </p:cNvSpPr>
          <p:nvPr/>
        </p:nvSpPr>
        <p:spPr bwMode="auto">
          <a:xfrm>
            <a:off x="2778125" y="2498566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5" name="Oval 86"/>
          <p:cNvSpPr>
            <a:spLocks noChangeAspect="1" noChangeArrowheads="1"/>
          </p:cNvSpPr>
          <p:nvPr/>
        </p:nvSpPr>
        <p:spPr bwMode="auto">
          <a:xfrm>
            <a:off x="3038475" y="2365215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6" name="Oval 87"/>
          <p:cNvSpPr>
            <a:spLocks noChangeAspect="1" noChangeArrowheads="1"/>
          </p:cNvSpPr>
          <p:nvPr/>
        </p:nvSpPr>
        <p:spPr bwMode="auto">
          <a:xfrm>
            <a:off x="2911475" y="2173128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7" name="Oval 88"/>
          <p:cNvSpPr>
            <a:spLocks noChangeAspect="1" noChangeArrowheads="1"/>
          </p:cNvSpPr>
          <p:nvPr/>
        </p:nvSpPr>
        <p:spPr bwMode="auto">
          <a:xfrm>
            <a:off x="2700338" y="2082641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8" name="Oval 89"/>
          <p:cNvSpPr>
            <a:spLocks noChangeAspect="1" noChangeArrowheads="1"/>
          </p:cNvSpPr>
          <p:nvPr/>
        </p:nvSpPr>
        <p:spPr bwMode="auto">
          <a:xfrm>
            <a:off x="2668588" y="1873091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9" name="Oval 90"/>
          <p:cNvSpPr>
            <a:spLocks noChangeAspect="1" noChangeArrowheads="1"/>
          </p:cNvSpPr>
          <p:nvPr/>
        </p:nvSpPr>
        <p:spPr bwMode="auto">
          <a:xfrm>
            <a:off x="2028825" y="2287427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90" name="Oval 91"/>
          <p:cNvSpPr>
            <a:spLocks noChangeAspect="1" noChangeArrowheads="1"/>
          </p:cNvSpPr>
          <p:nvPr/>
        </p:nvSpPr>
        <p:spPr bwMode="auto">
          <a:xfrm>
            <a:off x="2074863" y="2396966"/>
            <a:ext cx="90000" cy="900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6" name="Isosceles Triangle 10"/>
          <p:cNvSpPr/>
          <p:nvPr/>
        </p:nvSpPr>
        <p:spPr>
          <a:xfrm rot="2700000">
            <a:off x="6685349" y="4580406"/>
            <a:ext cx="143270" cy="199472"/>
          </a:xfrm>
          <a:custGeom>
            <a:avLst/>
            <a:gdLst/>
            <a:ahLst/>
            <a:cxnLst/>
            <a:rect l="l" t="t" r="r" b="b"/>
            <a:pathLst>
              <a:path w="691857" h="963261">
                <a:moveTo>
                  <a:pt x="0" y="507732"/>
                </a:moveTo>
                <a:lnTo>
                  <a:pt x="146746" y="360986"/>
                </a:lnTo>
                <a:lnTo>
                  <a:pt x="146746" y="501644"/>
                </a:lnTo>
                <a:lnTo>
                  <a:pt x="59919" y="588471"/>
                </a:lnTo>
                <a:cubicBezTo>
                  <a:pt x="43979" y="604411"/>
                  <a:pt x="43979" y="630254"/>
                  <a:pt x="59919" y="646194"/>
                </a:cubicBezTo>
                <a:lnTo>
                  <a:pt x="317067" y="903342"/>
                </a:lnTo>
                <a:cubicBezTo>
                  <a:pt x="333006" y="919281"/>
                  <a:pt x="358850" y="919281"/>
                  <a:pt x="374789" y="903342"/>
                </a:cubicBezTo>
                <a:lnTo>
                  <a:pt x="631937" y="646194"/>
                </a:lnTo>
                <a:cubicBezTo>
                  <a:pt x="647877" y="630254"/>
                  <a:pt x="647877" y="604411"/>
                  <a:pt x="631937" y="588471"/>
                </a:cubicBezTo>
                <a:lnTo>
                  <a:pt x="549385" y="505919"/>
                </a:lnTo>
                <a:lnTo>
                  <a:pt x="549385" y="365260"/>
                </a:lnTo>
                <a:lnTo>
                  <a:pt x="691857" y="507732"/>
                </a:lnTo>
                <a:cubicBezTo>
                  <a:pt x="752388" y="568263"/>
                  <a:pt x="752388" y="666402"/>
                  <a:pt x="691857" y="726933"/>
                </a:cubicBezTo>
                <a:lnTo>
                  <a:pt x="455529" y="963261"/>
                </a:lnTo>
                <a:cubicBezTo>
                  <a:pt x="394998" y="1023792"/>
                  <a:pt x="296859" y="1023792"/>
                  <a:pt x="236329" y="963261"/>
                </a:cubicBezTo>
                <a:lnTo>
                  <a:pt x="0" y="726933"/>
                </a:lnTo>
                <a:cubicBezTo>
                  <a:pt x="-60530" y="666402"/>
                  <a:pt x="-60530" y="568263"/>
                  <a:pt x="0" y="507732"/>
                </a:cubicBezTo>
                <a:close/>
                <a:moveTo>
                  <a:pt x="49295" y="286245"/>
                </a:moveTo>
                <a:lnTo>
                  <a:pt x="357434" y="0"/>
                </a:lnTo>
                <a:lnTo>
                  <a:pt x="658832" y="286245"/>
                </a:lnTo>
                <a:lnTo>
                  <a:pt x="488768" y="286245"/>
                </a:lnTo>
                <a:lnTo>
                  <a:pt x="488767" y="532860"/>
                </a:lnTo>
                <a:cubicBezTo>
                  <a:pt x="488768" y="585436"/>
                  <a:pt x="446147" y="628057"/>
                  <a:pt x="393571" y="628057"/>
                </a:cubicBezTo>
                <a:lnTo>
                  <a:pt x="301087" y="628057"/>
                </a:lnTo>
                <a:cubicBezTo>
                  <a:pt x="248511" y="628057"/>
                  <a:pt x="205890" y="585436"/>
                  <a:pt x="205890" y="532860"/>
                </a:cubicBezTo>
                <a:lnTo>
                  <a:pt x="205890" y="286245"/>
                </a:lnTo>
                <a:close/>
              </a:path>
            </a:pathLst>
          </a:custGeom>
          <a:solidFill>
            <a:schemeClr val="bg1"/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5" name="Action Button: Custom 74">
            <a:hlinkClick r:id="rId2" highlightClick="1"/>
          </p:cNvPr>
          <p:cNvSpPr/>
          <p:nvPr/>
        </p:nvSpPr>
        <p:spPr>
          <a:xfrm>
            <a:off x="4659782" y="4474527"/>
            <a:ext cx="2582265" cy="459423"/>
          </a:xfrm>
          <a:prstGeom prst="actionButtonBlank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rtlCol="0" anchor="ctr"/>
          <a:lstStyle/>
          <a:p>
            <a:pPr>
              <a:lnSpc>
                <a:spcPct val="80000"/>
              </a:lnSpc>
            </a:pPr>
            <a:r>
              <a:rPr lang="nl-NL" sz="1600" dirty="0" smtClean="0"/>
              <a:t>Overzicht Vakcolleges</a:t>
            </a:r>
            <a:endParaRPr lang="nl-NL" sz="1600" dirty="0"/>
          </a:p>
        </p:txBody>
      </p:sp>
      <p:sp>
        <p:nvSpPr>
          <p:cNvPr id="76" name="Isosceles Triangle 10"/>
          <p:cNvSpPr/>
          <p:nvPr/>
        </p:nvSpPr>
        <p:spPr>
          <a:xfrm rot="2700000">
            <a:off x="6919429" y="4573091"/>
            <a:ext cx="143270" cy="199472"/>
          </a:xfrm>
          <a:custGeom>
            <a:avLst/>
            <a:gdLst/>
            <a:ahLst/>
            <a:cxnLst/>
            <a:rect l="l" t="t" r="r" b="b"/>
            <a:pathLst>
              <a:path w="691857" h="963261">
                <a:moveTo>
                  <a:pt x="0" y="507732"/>
                </a:moveTo>
                <a:lnTo>
                  <a:pt x="146746" y="360986"/>
                </a:lnTo>
                <a:lnTo>
                  <a:pt x="146746" y="501644"/>
                </a:lnTo>
                <a:lnTo>
                  <a:pt x="59919" y="588471"/>
                </a:lnTo>
                <a:cubicBezTo>
                  <a:pt x="43979" y="604411"/>
                  <a:pt x="43979" y="630254"/>
                  <a:pt x="59919" y="646194"/>
                </a:cubicBezTo>
                <a:lnTo>
                  <a:pt x="317067" y="903342"/>
                </a:lnTo>
                <a:cubicBezTo>
                  <a:pt x="333006" y="919281"/>
                  <a:pt x="358850" y="919281"/>
                  <a:pt x="374789" y="903342"/>
                </a:cubicBezTo>
                <a:lnTo>
                  <a:pt x="631937" y="646194"/>
                </a:lnTo>
                <a:cubicBezTo>
                  <a:pt x="647877" y="630254"/>
                  <a:pt x="647877" y="604411"/>
                  <a:pt x="631937" y="588471"/>
                </a:cubicBezTo>
                <a:lnTo>
                  <a:pt x="549385" y="505919"/>
                </a:lnTo>
                <a:lnTo>
                  <a:pt x="549385" y="365260"/>
                </a:lnTo>
                <a:lnTo>
                  <a:pt x="691857" y="507732"/>
                </a:lnTo>
                <a:cubicBezTo>
                  <a:pt x="752388" y="568263"/>
                  <a:pt x="752388" y="666402"/>
                  <a:pt x="691857" y="726933"/>
                </a:cubicBezTo>
                <a:lnTo>
                  <a:pt x="455529" y="963261"/>
                </a:lnTo>
                <a:cubicBezTo>
                  <a:pt x="394998" y="1023792"/>
                  <a:pt x="296859" y="1023792"/>
                  <a:pt x="236329" y="963261"/>
                </a:cubicBezTo>
                <a:lnTo>
                  <a:pt x="0" y="726933"/>
                </a:lnTo>
                <a:cubicBezTo>
                  <a:pt x="-60530" y="666402"/>
                  <a:pt x="-60530" y="568263"/>
                  <a:pt x="0" y="507732"/>
                </a:cubicBezTo>
                <a:close/>
                <a:moveTo>
                  <a:pt x="49295" y="286245"/>
                </a:moveTo>
                <a:lnTo>
                  <a:pt x="357434" y="0"/>
                </a:lnTo>
                <a:lnTo>
                  <a:pt x="658832" y="286245"/>
                </a:lnTo>
                <a:lnTo>
                  <a:pt x="488768" y="286245"/>
                </a:lnTo>
                <a:lnTo>
                  <a:pt x="488767" y="532860"/>
                </a:lnTo>
                <a:cubicBezTo>
                  <a:pt x="488768" y="585436"/>
                  <a:pt x="446147" y="628057"/>
                  <a:pt x="393571" y="628057"/>
                </a:cubicBezTo>
                <a:lnTo>
                  <a:pt x="301087" y="628057"/>
                </a:lnTo>
                <a:cubicBezTo>
                  <a:pt x="248511" y="628057"/>
                  <a:pt x="205890" y="585436"/>
                  <a:pt x="205890" y="532860"/>
                </a:cubicBezTo>
                <a:lnTo>
                  <a:pt x="205890" y="286245"/>
                </a:lnTo>
                <a:close/>
              </a:path>
            </a:pathLst>
          </a:custGeom>
          <a:solidFill>
            <a:schemeClr val="bg1"/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913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 smtClean="0"/>
              <a:t>Services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906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 smtClean="0"/>
              <a:t>Services</a:t>
            </a:r>
            <a:endParaRPr lang="nl-NL" dirty="0"/>
          </a:p>
        </p:txBody>
      </p:sp>
      <p:sp>
        <p:nvSpPr>
          <p:cNvPr id="7" name="Freeform 5">
            <a:hlinkClick r:id="" action="ppaction://hlinkshowjump?jump=nextslide"/>
          </p:cNvPr>
          <p:cNvSpPr>
            <a:spLocks noEditPoints="1"/>
          </p:cNvSpPr>
          <p:nvPr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1" name="Rectangle 20">
            <a:hlinkClick r:id="rId3" action="ppaction://hlinksldjump"/>
          </p:cNvPr>
          <p:cNvSpPr/>
          <p:nvPr/>
        </p:nvSpPr>
        <p:spPr>
          <a:xfrm>
            <a:off x="1055687" y="3073395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spc="-40" dirty="0" smtClean="0">
                <a:solidFill>
                  <a:schemeClr val="tx2"/>
                </a:solidFill>
              </a:rPr>
              <a:t>Communicatiemiddelen</a:t>
            </a:r>
            <a:endParaRPr lang="nl-NL" sz="1600" spc="-40" dirty="0">
              <a:solidFill>
                <a:schemeClr val="tx2"/>
              </a:solidFill>
            </a:endParaRP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1055687" y="1981197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Trainingen</a:t>
            </a:r>
          </a:p>
        </p:txBody>
      </p: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1055687" y="2345263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Adviezen</a:t>
            </a: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1055687" y="2709329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Arbeidsmarktanalyses</a:t>
            </a: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1055687" y="3437461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Evenementen</a:t>
            </a:r>
          </a:p>
        </p:txBody>
      </p:sp>
      <p:sp>
        <p:nvSpPr>
          <p:cNvPr id="27" name="Rectangle 26">
            <a:hlinkClick r:id="rId8" action="ppaction://hlinksldjump"/>
          </p:cNvPr>
          <p:cNvSpPr/>
          <p:nvPr/>
        </p:nvSpPr>
        <p:spPr>
          <a:xfrm>
            <a:off x="1055687" y="3801527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Online community</a:t>
            </a:r>
          </a:p>
        </p:txBody>
      </p:sp>
      <p:sp>
        <p:nvSpPr>
          <p:cNvPr id="28" name="Rectangle 27">
            <a:hlinkClick r:id="rId9" action="ppaction://hlinksldjump"/>
          </p:cNvPr>
          <p:cNvSpPr/>
          <p:nvPr/>
        </p:nvSpPr>
        <p:spPr>
          <a:xfrm>
            <a:off x="1055687" y="1617131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Leermiddelen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1055687" y="1619512"/>
            <a:ext cx="2318400" cy="2548462"/>
            <a:chOff x="1055687" y="1684867"/>
            <a:chExt cx="2156400" cy="2548462"/>
          </a:xfrm>
        </p:grpSpPr>
        <p:cxnSp>
          <p:nvCxnSpPr>
            <p:cNvPr id="32" name="Rechte verbindingslijn 28"/>
            <p:cNvCxnSpPr/>
            <p:nvPr/>
          </p:nvCxnSpPr>
          <p:spPr>
            <a:xfrm>
              <a:off x="1055687" y="1684867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28"/>
            <p:cNvCxnSpPr/>
            <p:nvPr/>
          </p:nvCxnSpPr>
          <p:spPr>
            <a:xfrm>
              <a:off x="1055687" y="2048933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28"/>
            <p:cNvCxnSpPr/>
            <p:nvPr/>
          </p:nvCxnSpPr>
          <p:spPr>
            <a:xfrm>
              <a:off x="1055687" y="2412999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28"/>
            <p:cNvCxnSpPr/>
            <p:nvPr/>
          </p:nvCxnSpPr>
          <p:spPr>
            <a:xfrm>
              <a:off x="1055687" y="2777065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28"/>
            <p:cNvCxnSpPr/>
            <p:nvPr/>
          </p:nvCxnSpPr>
          <p:spPr>
            <a:xfrm>
              <a:off x="1055687" y="3141131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28"/>
            <p:cNvCxnSpPr/>
            <p:nvPr/>
          </p:nvCxnSpPr>
          <p:spPr>
            <a:xfrm>
              <a:off x="1055687" y="3505197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28"/>
            <p:cNvCxnSpPr/>
            <p:nvPr/>
          </p:nvCxnSpPr>
          <p:spPr>
            <a:xfrm>
              <a:off x="1055687" y="3869263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28"/>
            <p:cNvCxnSpPr/>
            <p:nvPr/>
          </p:nvCxnSpPr>
          <p:spPr>
            <a:xfrm>
              <a:off x="1055687" y="4233329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8270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hlinkClick r:id="rId2" action="ppaction://hlinksldjump"/>
          </p:cNvPr>
          <p:cNvSpPr/>
          <p:nvPr/>
        </p:nvSpPr>
        <p:spPr>
          <a:xfrm>
            <a:off x="1055687" y="1617131"/>
            <a:ext cx="2318884" cy="3640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bg1"/>
                </a:solidFill>
              </a:rPr>
              <a:t>Leermiddelen</a:t>
            </a:r>
          </a:p>
        </p:txBody>
      </p:sp>
      <p:pic>
        <p:nvPicPr>
          <p:cNvPr id="27" name="Picture Placeholder 26"/>
          <p:cNvPicPr>
            <a:picLocks noGrp="1" noChangeAspect="1"/>
          </p:cNvPicPr>
          <p:nvPr>
            <p:ph type="pic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1"/>
          <a:stretch/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00" y="922688"/>
            <a:ext cx="5540102" cy="492443"/>
          </a:xfrm>
        </p:spPr>
        <p:txBody>
          <a:bodyPr/>
          <a:lstStyle/>
          <a:p>
            <a:r>
              <a:rPr lang="nl-NL" dirty="0"/>
              <a:t>Services: </a:t>
            </a:r>
            <a:r>
              <a:rPr lang="nl-NL" dirty="0" smtClean="0"/>
              <a:t>Leermiddelen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Lesbrieven</a:t>
            </a:r>
          </a:p>
          <a:p>
            <a:pPr lvl="0"/>
            <a:r>
              <a:rPr lang="nl-NL" dirty="0" smtClean="0"/>
              <a:t>Stage-opdrachten</a:t>
            </a:r>
          </a:p>
          <a:p>
            <a:pPr lvl="0"/>
            <a:r>
              <a:rPr lang="nl-NL" dirty="0" smtClean="0"/>
              <a:t>Juniorproeven</a:t>
            </a:r>
          </a:p>
          <a:p>
            <a:pPr lvl="0"/>
            <a:r>
              <a:rPr lang="nl-NL" dirty="0" smtClean="0"/>
              <a:t>Wedstrijdopdrachten</a:t>
            </a:r>
          </a:p>
        </p:txBody>
      </p:sp>
      <p:sp>
        <p:nvSpPr>
          <p:cNvPr id="7" name="Freeform 5">
            <a:hlinkClick r:id="" action="ppaction://hlinkshowjump?jump=nextslide"/>
          </p:cNvPr>
          <p:cNvSpPr>
            <a:spLocks noEditPoints="1"/>
          </p:cNvSpPr>
          <p:nvPr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4" name="Isosceles Triangle 13"/>
          <p:cNvSpPr/>
          <p:nvPr/>
        </p:nvSpPr>
        <p:spPr>
          <a:xfrm rot="5400000">
            <a:off x="3176755" y="1752265"/>
            <a:ext cx="132161" cy="938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87305"/>
            <a:ext cx="2706109" cy="1873460"/>
          </a:xfrm>
          <a:prstGeom prst="rect">
            <a:avLst/>
          </a:prstGeom>
        </p:spPr>
      </p:pic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1055687" y="3073395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spc="-40" dirty="0" smtClean="0">
                <a:solidFill>
                  <a:schemeClr val="tx2"/>
                </a:solidFill>
              </a:rPr>
              <a:t>Communicatiemiddelen</a:t>
            </a:r>
            <a:endParaRPr lang="nl-NL" sz="1600" spc="-40" dirty="0">
              <a:solidFill>
                <a:schemeClr val="tx2"/>
              </a:solidFill>
            </a:endParaRPr>
          </a:p>
        </p:txBody>
      </p:sp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1055687" y="1981197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Trainingen</a:t>
            </a:r>
          </a:p>
        </p:txBody>
      </p:sp>
      <p:sp>
        <p:nvSpPr>
          <p:cNvPr id="28" name="Rectangle 27">
            <a:hlinkClick r:id="rId7" action="ppaction://hlinksldjump"/>
          </p:cNvPr>
          <p:cNvSpPr/>
          <p:nvPr/>
        </p:nvSpPr>
        <p:spPr>
          <a:xfrm>
            <a:off x="1055687" y="2345263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Adviezen</a:t>
            </a:r>
          </a:p>
        </p:txBody>
      </p:sp>
      <p:sp>
        <p:nvSpPr>
          <p:cNvPr id="29" name="Rectangle 28">
            <a:hlinkClick r:id="rId8" action="ppaction://hlinksldjump"/>
          </p:cNvPr>
          <p:cNvSpPr/>
          <p:nvPr/>
        </p:nvSpPr>
        <p:spPr>
          <a:xfrm>
            <a:off x="1055687" y="2709329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Arbeidsmarktanalyses</a:t>
            </a:r>
          </a:p>
        </p:txBody>
      </p:sp>
      <p:sp>
        <p:nvSpPr>
          <p:cNvPr id="30" name="Rectangle 29">
            <a:hlinkClick r:id="rId9" action="ppaction://hlinksldjump"/>
          </p:cNvPr>
          <p:cNvSpPr/>
          <p:nvPr/>
        </p:nvSpPr>
        <p:spPr>
          <a:xfrm>
            <a:off x="1055687" y="3437461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Evenementen</a:t>
            </a:r>
          </a:p>
        </p:txBody>
      </p:sp>
      <p:sp>
        <p:nvSpPr>
          <p:cNvPr id="31" name="Rectangle 30">
            <a:hlinkClick r:id="rId10" action="ppaction://hlinksldjump"/>
          </p:cNvPr>
          <p:cNvSpPr/>
          <p:nvPr/>
        </p:nvSpPr>
        <p:spPr>
          <a:xfrm>
            <a:off x="1055687" y="3801527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Online community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055687" y="1619512"/>
            <a:ext cx="2318400" cy="2548462"/>
            <a:chOff x="1055687" y="1684867"/>
            <a:chExt cx="2156400" cy="2548462"/>
          </a:xfrm>
        </p:grpSpPr>
        <p:cxnSp>
          <p:nvCxnSpPr>
            <p:cNvPr id="34" name="Rechte verbindingslijn 28"/>
            <p:cNvCxnSpPr/>
            <p:nvPr/>
          </p:nvCxnSpPr>
          <p:spPr>
            <a:xfrm>
              <a:off x="1055687" y="1684867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28"/>
            <p:cNvCxnSpPr/>
            <p:nvPr/>
          </p:nvCxnSpPr>
          <p:spPr>
            <a:xfrm>
              <a:off x="1055687" y="2048933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28"/>
            <p:cNvCxnSpPr/>
            <p:nvPr/>
          </p:nvCxnSpPr>
          <p:spPr>
            <a:xfrm>
              <a:off x="1055687" y="2412999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28"/>
            <p:cNvCxnSpPr/>
            <p:nvPr/>
          </p:nvCxnSpPr>
          <p:spPr>
            <a:xfrm>
              <a:off x="1055687" y="2777065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28"/>
            <p:cNvCxnSpPr/>
            <p:nvPr/>
          </p:nvCxnSpPr>
          <p:spPr>
            <a:xfrm>
              <a:off x="1055687" y="3141131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28"/>
            <p:cNvCxnSpPr/>
            <p:nvPr/>
          </p:nvCxnSpPr>
          <p:spPr>
            <a:xfrm>
              <a:off x="1055687" y="3505197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28"/>
            <p:cNvCxnSpPr/>
            <p:nvPr/>
          </p:nvCxnSpPr>
          <p:spPr>
            <a:xfrm>
              <a:off x="1055687" y="3869263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28"/>
            <p:cNvCxnSpPr/>
            <p:nvPr/>
          </p:nvCxnSpPr>
          <p:spPr>
            <a:xfrm>
              <a:off x="1055687" y="4233329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631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00" y="922688"/>
            <a:ext cx="5540102" cy="492443"/>
          </a:xfrm>
        </p:spPr>
        <p:txBody>
          <a:bodyPr/>
          <a:lstStyle/>
          <a:p>
            <a:pPr lvl="0"/>
            <a:r>
              <a:rPr lang="nl-NL" dirty="0"/>
              <a:t>Services: </a:t>
            </a:r>
            <a:r>
              <a:rPr lang="nl-NL" dirty="0" smtClean="0"/>
              <a:t>Trainingen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Vakcollege Groep ondersteunt scholen bij</a:t>
            </a:r>
            <a:br>
              <a:rPr lang="nl-NL" dirty="0" smtClean="0"/>
            </a:br>
            <a:r>
              <a:rPr lang="nl-NL" dirty="0" smtClean="0"/>
              <a:t>het implementeren en operationaliseren van de Vakroute en biedt hiervoor diverse trainingen aan. </a:t>
            </a:r>
          </a:p>
          <a:p>
            <a:r>
              <a:rPr lang="en-US" dirty="0" err="1">
                <a:hlinkClick r:id="rId3"/>
              </a:rPr>
              <a:t>Beschikbare</a:t>
            </a:r>
            <a:r>
              <a:rPr lang="en-US" dirty="0">
                <a:hlinkClick r:id="rId3"/>
              </a:rPr>
              <a:t> </a:t>
            </a:r>
            <a:r>
              <a:rPr lang="en-US" dirty="0" err="1" smtClean="0">
                <a:hlinkClick r:id="rId3"/>
              </a:rPr>
              <a:t>trainingen</a:t>
            </a:r>
            <a:endParaRPr lang="en-US" dirty="0"/>
          </a:p>
        </p:txBody>
      </p:sp>
      <p:sp>
        <p:nvSpPr>
          <p:cNvPr id="8" name="Freeform 5">
            <a:hlinkClick r:id="" action="ppaction://hlinkshowjump?jump=nextslide"/>
          </p:cNvPr>
          <p:cNvSpPr>
            <a:spLocks noEditPoints="1"/>
          </p:cNvSpPr>
          <p:nvPr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" name="Isosceles Triangle 10"/>
          <p:cNvSpPr/>
          <p:nvPr/>
        </p:nvSpPr>
        <p:spPr>
          <a:xfrm rot="2700000">
            <a:off x="5938635" y="3234303"/>
            <a:ext cx="143270" cy="199472"/>
          </a:xfrm>
          <a:custGeom>
            <a:avLst/>
            <a:gdLst/>
            <a:ahLst/>
            <a:cxnLst/>
            <a:rect l="l" t="t" r="r" b="b"/>
            <a:pathLst>
              <a:path w="691857" h="963261">
                <a:moveTo>
                  <a:pt x="0" y="507732"/>
                </a:moveTo>
                <a:lnTo>
                  <a:pt x="146746" y="360986"/>
                </a:lnTo>
                <a:lnTo>
                  <a:pt x="146746" y="501644"/>
                </a:lnTo>
                <a:lnTo>
                  <a:pt x="59919" y="588471"/>
                </a:lnTo>
                <a:cubicBezTo>
                  <a:pt x="43979" y="604411"/>
                  <a:pt x="43979" y="630254"/>
                  <a:pt x="59919" y="646194"/>
                </a:cubicBezTo>
                <a:lnTo>
                  <a:pt x="317067" y="903342"/>
                </a:lnTo>
                <a:cubicBezTo>
                  <a:pt x="333006" y="919281"/>
                  <a:pt x="358850" y="919281"/>
                  <a:pt x="374789" y="903342"/>
                </a:cubicBezTo>
                <a:lnTo>
                  <a:pt x="631937" y="646194"/>
                </a:lnTo>
                <a:cubicBezTo>
                  <a:pt x="647877" y="630254"/>
                  <a:pt x="647877" y="604411"/>
                  <a:pt x="631937" y="588471"/>
                </a:cubicBezTo>
                <a:lnTo>
                  <a:pt x="549385" y="505919"/>
                </a:lnTo>
                <a:lnTo>
                  <a:pt x="549385" y="365260"/>
                </a:lnTo>
                <a:lnTo>
                  <a:pt x="691857" y="507732"/>
                </a:lnTo>
                <a:cubicBezTo>
                  <a:pt x="752388" y="568263"/>
                  <a:pt x="752388" y="666402"/>
                  <a:pt x="691857" y="726933"/>
                </a:cubicBezTo>
                <a:lnTo>
                  <a:pt x="455529" y="963261"/>
                </a:lnTo>
                <a:cubicBezTo>
                  <a:pt x="394998" y="1023792"/>
                  <a:pt x="296859" y="1023792"/>
                  <a:pt x="236329" y="963261"/>
                </a:cubicBezTo>
                <a:lnTo>
                  <a:pt x="0" y="726933"/>
                </a:lnTo>
                <a:cubicBezTo>
                  <a:pt x="-60530" y="666402"/>
                  <a:pt x="-60530" y="568263"/>
                  <a:pt x="0" y="507732"/>
                </a:cubicBezTo>
                <a:close/>
                <a:moveTo>
                  <a:pt x="49295" y="286245"/>
                </a:moveTo>
                <a:lnTo>
                  <a:pt x="357434" y="0"/>
                </a:lnTo>
                <a:lnTo>
                  <a:pt x="658832" y="286245"/>
                </a:lnTo>
                <a:lnTo>
                  <a:pt x="488768" y="286245"/>
                </a:lnTo>
                <a:lnTo>
                  <a:pt x="488767" y="532860"/>
                </a:lnTo>
                <a:cubicBezTo>
                  <a:pt x="488768" y="585436"/>
                  <a:pt x="446147" y="628057"/>
                  <a:pt x="393571" y="628057"/>
                </a:cubicBezTo>
                <a:lnTo>
                  <a:pt x="301087" y="628057"/>
                </a:lnTo>
                <a:cubicBezTo>
                  <a:pt x="248511" y="628057"/>
                  <a:pt x="205890" y="585436"/>
                  <a:pt x="205890" y="532860"/>
                </a:cubicBezTo>
                <a:lnTo>
                  <a:pt x="205890" y="286245"/>
                </a:lnTo>
                <a:close/>
              </a:path>
            </a:pathLst>
          </a:custGeom>
          <a:solidFill>
            <a:schemeClr val="accent2"/>
          </a:solidFill>
          <a:ln w="762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tangle 26">
            <a:hlinkClick r:id="rId4" action="ppaction://hlinksldjump"/>
          </p:cNvPr>
          <p:cNvSpPr/>
          <p:nvPr/>
        </p:nvSpPr>
        <p:spPr>
          <a:xfrm>
            <a:off x="1055687" y="3073395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spc="-40" dirty="0" smtClean="0">
                <a:solidFill>
                  <a:schemeClr val="tx2"/>
                </a:solidFill>
              </a:rPr>
              <a:t>Communicatiemiddelen</a:t>
            </a:r>
            <a:endParaRPr lang="nl-NL" sz="1600" spc="-40" dirty="0">
              <a:solidFill>
                <a:schemeClr val="tx2"/>
              </a:solidFill>
            </a:endParaRPr>
          </a:p>
        </p:txBody>
      </p:sp>
      <p:sp>
        <p:nvSpPr>
          <p:cNvPr id="28" name="Rectangle 27">
            <a:hlinkClick r:id="rId5" action="ppaction://hlinksldjump"/>
          </p:cNvPr>
          <p:cNvSpPr/>
          <p:nvPr/>
        </p:nvSpPr>
        <p:spPr>
          <a:xfrm>
            <a:off x="1055687" y="1981197"/>
            <a:ext cx="2318884" cy="3640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bg1"/>
                </a:solidFill>
              </a:rPr>
              <a:t>Trainingen</a:t>
            </a:r>
          </a:p>
        </p:txBody>
      </p:sp>
      <p:sp>
        <p:nvSpPr>
          <p:cNvPr id="29" name="Rectangle 28">
            <a:hlinkClick r:id="rId6" action="ppaction://hlinksldjump"/>
          </p:cNvPr>
          <p:cNvSpPr/>
          <p:nvPr/>
        </p:nvSpPr>
        <p:spPr>
          <a:xfrm>
            <a:off x="1055687" y="2345263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Adviezen</a:t>
            </a:r>
          </a:p>
        </p:txBody>
      </p:sp>
      <p:sp>
        <p:nvSpPr>
          <p:cNvPr id="30" name="Rectangle 29">
            <a:hlinkClick r:id="rId7" action="ppaction://hlinksldjump"/>
          </p:cNvPr>
          <p:cNvSpPr/>
          <p:nvPr/>
        </p:nvSpPr>
        <p:spPr>
          <a:xfrm>
            <a:off x="1055687" y="2709329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Arbeidsmarktanalyses</a:t>
            </a:r>
          </a:p>
        </p:txBody>
      </p:sp>
      <p:sp>
        <p:nvSpPr>
          <p:cNvPr id="31" name="Rectangle 30">
            <a:hlinkClick r:id="rId8" action="ppaction://hlinksldjump"/>
          </p:cNvPr>
          <p:cNvSpPr/>
          <p:nvPr/>
        </p:nvSpPr>
        <p:spPr>
          <a:xfrm>
            <a:off x="1055687" y="3437461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Evenementen</a:t>
            </a:r>
          </a:p>
        </p:txBody>
      </p:sp>
      <p:sp>
        <p:nvSpPr>
          <p:cNvPr id="32" name="Rectangle 31">
            <a:hlinkClick r:id="rId9" action="ppaction://hlinksldjump"/>
          </p:cNvPr>
          <p:cNvSpPr/>
          <p:nvPr/>
        </p:nvSpPr>
        <p:spPr>
          <a:xfrm>
            <a:off x="1055687" y="3801527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Online community</a:t>
            </a:r>
          </a:p>
        </p:txBody>
      </p:sp>
      <p:sp>
        <p:nvSpPr>
          <p:cNvPr id="33" name="Rectangle 32">
            <a:hlinkClick r:id="rId10" action="ppaction://hlinksldjump"/>
          </p:cNvPr>
          <p:cNvSpPr/>
          <p:nvPr/>
        </p:nvSpPr>
        <p:spPr>
          <a:xfrm>
            <a:off x="1055687" y="1617131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Leermiddelen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1055687" y="1619512"/>
            <a:ext cx="2318400" cy="2548462"/>
            <a:chOff x="1055687" y="1684867"/>
            <a:chExt cx="2156400" cy="2548462"/>
          </a:xfrm>
        </p:grpSpPr>
        <p:cxnSp>
          <p:nvCxnSpPr>
            <p:cNvPr id="35" name="Rechte verbindingslijn 28"/>
            <p:cNvCxnSpPr/>
            <p:nvPr/>
          </p:nvCxnSpPr>
          <p:spPr>
            <a:xfrm>
              <a:off x="1055687" y="1684867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28"/>
            <p:cNvCxnSpPr/>
            <p:nvPr/>
          </p:nvCxnSpPr>
          <p:spPr>
            <a:xfrm>
              <a:off x="1055687" y="2048933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28"/>
            <p:cNvCxnSpPr/>
            <p:nvPr/>
          </p:nvCxnSpPr>
          <p:spPr>
            <a:xfrm>
              <a:off x="1055687" y="2412999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28"/>
            <p:cNvCxnSpPr/>
            <p:nvPr/>
          </p:nvCxnSpPr>
          <p:spPr>
            <a:xfrm>
              <a:off x="1055687" y="2777065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28"/>
            <p:cNvCxnSpPr/>
            <p:nvPr/>
          </p:nvCxnSpPr>
          <p:spPr>
            <a:xfrm>
              <a:off x="1055687" y="3141131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28"/>
            <p:cNvCxnSpPr/>
            <p:nvPr/>
          </p:nvCxnSpPr>
          <p:spPr>
            <a:xfrm>
              <a:off x="1055687" y="3505197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28"/>
            <p:cNvCxnSpPr/>
            <p:nvPr/>
          </p:nvCxnSpPr>
          <p:spPr>
            <a:xfrm>
              <a:off x="1055687" y="3869263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28"/>
            <p:cNvCxnSpPr/>
            <p:nvPr/>
          </p:nvCxnSpPr>
          <p:spPr>
            <a:xfrm>
              <a:off x="1055687" y="4233329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Isosceles Triangle 15"/>
          <p:cNvSpPr/>
          <p:nvPr/>
        </p:nvSpPr>
        <p:spPr>
          <a:xfrm rot="5400000">
            <a:off x="3176755" y="2116330"/>
            <a:ext cx="132161" cy="938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2538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hlinkClick r:id="rId2" action="ppaction://hlinksldjump"/>
          </p:cNvPr>
          <p:cNvSpPr/>
          <p:nvPr/>
        </p:nvSpPr>
        <p:spPr>
          <a:xfrm>
            <a:off x="1055687" y="2345263"/>
            <a:ext cx="2318884" cy="3640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bg1"/>
                </a:solidFill>
              </a:rPr>
              <a:t>Adviezen</a:t>
            </a: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43200" y="922688"/>
            <a:ext cx="5540102" cy="492443"/>
          </a:xfrm>
        </p:spPr>
        <p:txBody>
          <a:bodyPr/>
          <a:lstStyle/>
          <a:p>
            <a:r>
              <a:rPr lang="nl-NL" dirty="0"/>
              <a:t>Services: </a:t>
            </a:r>
            <a:r>
              <a:rPr lang="nl-NL" dirty="0" smtClean="0"/>
              <a:t>Adviezen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Regio-advies</a:t>
            </a:r>
            <a:r>
              <a:rPr lang="en-US" dirty="0"/>
              <a:t> </a:t>
            </a:r>
            <a:endParaRPr lang="nl-NL" dirty="0"/>
          </a:p>
          <a:p>
            <a:pPr lvl="0"/>
            <a:r>
              <a:rPr lang="nl-NL" dirty="0"/>
              <a:t>Docentadvies</a:t>
            </a:r>
          </a:p>
          <a:p>
            <a:pPr lvl="0"/>
            <a:r>
              <a:rPr lang="nl-NL" dirty="0"/>
              <a:t>Onderwijskundig </a:t>
            </a:r>
            <a:r>
              <a:rPr lang="nl-NL" dirty="0" smtClean="0"/>
              <a:t>advies</a:t>
            </a:r>
            <a:endParaRPr lang="nl-NL" dirty="0"/>
          </a:p>
        </p:txBody>
      </p:sp>
      <p:sp>
        <p:nvSpPr>
          <p:cNvPr id="13" name="Isosceles Triangle 12"/>
          <p:cNvSpPr/>
          <p:nvPr/>
        </p:nvSpPr>
        <p:spPr>
          <a:xfrm rot="5400000">
            <a:off x="3176755" y="2480396"/>
            <a:ext cx="132161" cy="938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Freeform 5">
            <a:hlinkClick r:id="" action="ppaction://hlinkshowjump?jump=nextslide"/>
          </p:cNvPr>
          <p:cNvSpPr>
            <a:spLocks noEditPoints="1"/>
          </p:cNvSpPr>
          <p:nvPr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055687" y="3073395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spc="-40" dirty="0" smtClean="0">
                <a:solidFill>
                  <a:schemeClr val="tx2"/>
                </a:solidFill>
              </a:rPr>
              <a:t>Communicatiemiddelen</a:t>
            </a:r>
            <a:endParaRPr lang="nl-NL" sz="1600" spc="-40" dirty="0">
              <a:solidFill>
                <a:schemeClr val="tx2"/>
              </a:solidFill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055687" y="1981197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Trainingen</a:t>
            </a:r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1055687" y="2709329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Arbeidsmarktanalyses</a:t>
            </a:r>
          </a:p>
        </p:txBody>
      </p:sp>
      <p:sp>
        <p:nvSpPr>
          <p:cNvPr id="28" name="Rectangle 27">
            <a:hlinkClick r:id="rId7" action="ppaction://hlinksldjump"/>
          </p:cNvPr>
          <p:cNvSpPr/>
          <p:nvPr/>
        </p:nvSpPr>
        <p:spPr>
          <a:xfrm>
            <a:off x="1055687" y="3437461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Evenementen</a:t>
            </a:r>
          </a:p>
        </p:txBody>
      </p:sp>
      <p:sp>
        <p:nvSpPr>
          <p:cNvPr id="29" name="Rectangle 28">
            <a:hlinkClick r:id="rId8" action="ppaction://hlinksldjump"/>
          </p:cNvPr>
          <p:cNvSpPr/>
          <p:nvPr/>
        </p:nvSpPr>
        <p:spPr>
          <a:xfrm>
            <a:off x="1055687" y="3801527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Online community</a:t>
            </a:r>
          </a:p>
        </p:txBody>
      </p:sp>
      <p:sp>
        <p:nvSpPr>
          <p:cNvPr id="30" name="Rectangle 29">
            <a:hlinkClick r:id="rId9" action="ppaction://hlinksldjump"/>
          </p:cNvPr>
          <p:cNvSpPr/>
          <p:nvPr/>
        </p:nvSpPr>
        <p:spPr>
          <a:xfrm>
            <a:off x="1055687" y="1617131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Leermiddelen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055687" y="1619512"/>
            <a:ext cx="2318400" cy="2548462"/>
            <a:chOff x="1055687" y="1684867"/>
            <a:chExt cx="2156400" cy="2548462"/>
          </a:xfrm>
        </p:grpSpPr>
        <p:cxnSp>
          <p:nvCxnSpPr>
            <p:cNvPr id="32" name="Rechte verbindingslijn 28"/>
            <p:cNvCxnSpPr/>
            <p:nvPr/>
          </p:nvCxnSpPr>
          <p:spPr>
            <a:xfrm>
              <a:off x="1055687" y="1684867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28"/>
            <p:cNvCxnSpPr/>
            <p:nvPr/>
          </p:nvCxnSpPr>
          <p:spPr>
            <a:xfrm>
              <a:off x="1055687" y="2048933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28"/>
            <p:cNvCxnSpPr/>
            <p:nvPr/>
          </p:nvCxnSpPr>
          <p:spPr>
            <a:xfrm>
              <a:off x="1055687" y="2412999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28"/>
            <p:cNvCxnSpPr/>
            <p:nvPr/>
          </p:nvCxnSpPr>
          <p:spPr>
            <a:xfrm>
              <a:off x="1055687" y="2777065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28"/>
            <p:cNvCxnSpPr/>
            <p:nvPr/>
          </p:nvCxnSpPr>
          <p:spPr>
            <a:xfrm>
              <a:off x="1055687" y="3141131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28"/>
            <p:cNvCxnSpPr/>
            <p:nvPr/>
          </p:nvCxnSpPr>
          <p:spPr>
            <a:xfrm>
              <a:off x="1055687" y="3505197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28"/>
            <p:cNvCxnSpPr/>
            <p:nvPr/>
          </p:nvCxnSpPr>
          <p:spPr>
            <a:xfrm>
              <a:off x="1055687" y="3869263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28"/>
            <p:cNvCxnSpPr/>
            <p:nvPr/>
          </p:nvCxnSpPr>
          <p:spPr>
            <a:xfrm>
              <a:off x="1055687" y="4233329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4710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9985" y="1872346"/>
            <a:ext cx="2452429" cy="3468914"/>
          </a:xfrm>
          <a:prstGeom prst="rect">
            <a:avLst/>
          </a:prstGeom>
        </p:spPr>
      </p:pic>
      <p:sp>
        <p:nvSpPr>
          <p:cNvPr id="28" name="Rectangle 27">
            <a:hlinkClick r:id="rId3" action="ppaction://hlinksldjump"/>
          </p:cNvPr>
          <p:cNvSpPr/>
          <p:nvPr/>
        </p:nvSpPr>
        <p:spPr>
          <a:xfrm>
            <a:off x="1055687" y="2709329"/>
            <a:ext cx="2318884" cy="3640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bg1"/>
                </a:solidFill>
              </a:rPr>
              <a:t>Arbeidsmarktanalyses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00" y="922688"/>
            <a:ext cx="5540102" cy="492443"/>
          </a:xfrm>
        </p:spPr>
        <p:txBody>
          <a:bodyPr/>
          <a:lstStyle/>
          <a:p>
            <a:pPr lvl="0"/>
            <a:r>
              <a:rPr lang="nl-NL" dirty="0"/>
              <a:t>Services: </a:t>
            </a:r>
            <a:r>
              <a:rPr lang="nl-NL" dirty="0" smtClean="0"/>
              <a:t>Arbeidsmarktanalyses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496732" y="1642939"/>
            <a:ext cx="3136297" cy="3291011"/>
          </a:xfrm>
        </p:spPr>
        <p:txBody>
          <a:bodyPr/>
          <a:lstStyle/>
          <a:p>
            <a:pPr marL="0" indent="0">
              <a:buNone/>
            </a:pPr>
            <a:r>
              <a:rPr lang="nl-NL" dirty="0" smtClean="0"/>
              <a:t>Jongeren die de Vakroute volgen, worden opgeleid voor beroepen waar werk in is.</a:t>
            </a:r>
          </a:p>
          <a:p>
            <a:pPr marL="0" indent="0">
              <a:buNone/>
            </a:pPr>
            <a:r>
              <a:rPr lang="nl-NL" dirty="0" smtClean="0"/>
              <a:t>Vakcollege Groep geeft inzicht</a:t>
            </a:r>
            <a:br>
              <a:rPr lang="nl-NL" dirty="0" smtClean="0"/>
            </a:br>
            <a:r>
              <a:rPr lang="nl-NL" dirty="0" smtClean="0"/>
              <a:t>in de arbeidsmarktperspectieven</a:t>
            </a:r>
            <a:br>
              <a:rPr lang="nl-NL" dirty="0" smtClean="0"/>
            </a:br>
            <a:r>
              <a:rPr lang="nl-NL" dirty="0" smtClean="0"/>
              <a:t>in verschillende regio’s,</a:t>
            </a:r>
            <a:br>
              <a:rPr lang="nl-NL" dirty="0" smtClean="0"/>
            </a:br>
            <a:r>
              <a:rPr lang="nl-NL" dirty="0" smtClean="0"/>
              <a:t>zodat Vakcolleges op </a:t>
            </a:r>
            <a:r>
              <a:rPr lang="nl-NL" dirty="0"/>
              <a:t>basis </a:t>
            </a:r>
            <a:r>
              <a:rPr lang="nl-NL" dirty="0" smtClean="0"/>
              <a:t>hiervan het opleidingsaanbod</a:t>
            </a:r>
            <a:br>
              <a:rPr lang="nl-NL" dirty="0" smtClean="0"/>
            </a:br>
            <a:r>
              <a:rPr lang="nl-NL" dirty="0" smtClean="0"/>
              <a:t>kunnen bepalen</a:t>
            </a:r>
            <a:r>
              <a:rPr lang="nl-NL" dirty="0"/>
              <a:t>. </a:t>
            </a:r>
            <a:endParaRPr lang="nl-NL" dirty="0" smtClean="0"/>
          </a:p>
        </p:txBody>
      </p:sp>
      <p:sp>
        <p:nvSpPr>
          <p:cNvPr id="13" name="Isosceles Triangle 12"/>
          <p:cNvSpPr/>
          <p:nvPr/>
        </p:nvSpPr>
        <p:spPr>
          <a:xfrm rot="5400000">
            <a:off x="3176755" y="2844462"/>
            <a:ext cx="132161" cy="938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Freeform 5">
            <a:hlinkClick r:id="" action="ppaction://hlinkshowjump?jump=nextslide"/>
          </p:cNvPr>
          <p:cNvSpPr>
            <a:spLocks noEditPoints="1"/>
          </p:cNvSpPr>
          <p:nvPr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055687" y="3073395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spc="-40" dirty="0" smtClean="0">
                <a:solidFill>
                  <a:schemeClr val="tx2"/>
                </a:solidFill>
              </a:rPr>
              <a:t>Communicatiemiddelen</a:t>
            </a:r>
            <a:endParaRPr lang="nl-NL" sz="1600" spc="-40" dirty="0">
              <a:solidFill>
                <a:schemeClr val="tx2"/>
              </a:solidFill>
            </a:endParaRP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1055687" y="1981197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Trainingen</a:t>
            </a:r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1055687" y="2345263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Adviezen</a:t>
            </a:r>
          </a:p>
        </p:txBody>
      </p:sp>
      <p:sp>
        <p:nvSpPr>
          <p:cNvPr id="29" name="Rectangle 28">
            <a:hlinkClick r:id="rId7" action="ppaction://hlinksldjump"/>
          </p:cNvPr>
          <p:cNvSpPr/>
          <p:nvPr/>
        </p:nvSpPr>
        <p:spPr>
          <a:xfrm>
            <a:off x="1055687" y="3437461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Evenementen</a:t>
            </a:r>
          </a:p>
        </p:txBody>
      </p:sp>
      <p:sp>
        <p:nvSpPr>
          <p:cNvPr id="30" name="Rectangle 29">
            <a:hlinkClick r:id="rId8" action="ppaction://hlinksldjump"/>
          </p:cNvPr>
          <p:cNvSpPr/>
          <p:nvPr/>
        </p:nvSpPr>
        <p:spPr>
          <a:xfrm>
            <a:off x="1055687" y="3801527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Online community</a:t>
            </a:r>
          </a:p>
        </p:txBody>
      </p:sp>
      <p:sp>
        <p:nvSpPr>
          <p:cNvPr id="31" name="Rectangle 30">
            <a:hlinkClick r:id="rId9" action="ppaction://hlinksldjump"/>
          </p:cNvPr>
          <p:cNvSpPr/>
          <p:nvPr/>
        </p:nvSpPr>
        <p:spPr>
          <a:xfrm>
            <a:off x="1055687" y="1617131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Leermiddelen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1055687" y="1619512"/>
            <a:ext cx="2318400" cy="2548462"/>
            <a:chOff x="1055687" y="1684867"/>
            <a:chExt cx="2156400" cy="2548462"/>
          </a:xfrm>
        </p:grpSpPr>
        <p:cxnSp>
          <p:nvCxnSpPr>
            <p:cNvPr id="33" name="Rechte verbindingslijn 28"/>
            <p:cNvCxnSpPr/>
            <p:nvPr/>
          </p:nvCxnSpPr>
          <p:spPr>
            <a:xfrm>
              <a:off x="1055687" y="1684867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28"/>
            <p:cNvCxnSpPr/>
            <p:nvPr/>
          </p:nvCxnSpPr>
          <p:spPr>
            <a:xfrm>
              <a:off x="1055687" y="2048933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28"/>
            <p:cNvCxnSpPr/>
            <p:nvPr/>
          </p:nvCxnSpPr>
          <p:spPr>
            <a:xfrm>
              <a:off x="1055687" y="2412999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28"/>
            <p:cNvCxnSpPr/>
            <p:nvPr/>
          </p:nvCxnSpPr>
          <p:spPr>
            <a:xfrm>
              <a:off x="1055687" y="2777065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28"/>
            <p:cNvCxnSpPr/>
            <p:nvPr/>
          </p:nvCxnSpPr>
          <p:spPr>
            <a:xfrm>
              <a:off x="1055687" y="3141131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28"/>
            <p:cNvCxnSpPr/>
            <p:nvPr/>
          </p:nvCxnSpPr>
          <p:spPr>
            <a:xfrm>
              <a:off x="1055687" y="3505197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28"/>
            <p:cNvCxnSpPr/>
            <p:nvPr/>
          </p:nvCxnSpPr>
          <p:spPr>
            <a:xfrm>
              <a:off x="1055687" y="3869263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28"/>
            <p:cNvCxnSpPr/>
            <p:nvPr/>
          </p:nvCxnSpPr>
          <p:spPr>
            <a:xfrm>
              <a:off x="1055687" y="4233329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989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1054922" y="1282693"/>
            <a:ext cx="2286000" cy="10944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117230" rIns="108000" bIns="72000" numCol="1" rtlCol="0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z="1000" b="1" dirty="0" smtClean="0">
                <a:solidFill>
                  <a:schemeClr val="bg1"/>
                </a:solidFill>
              </a:rPr>
              <a:t>Vakroute </a:t>
            </a:r>
            <a:endParaRPr lang="nl-NL" sz="1000" b="1" dirty="0">
              <a:solidFill>
                <a:schemeClr val="bg1"/>
              </a:solidFill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3435646" y="1282693"/>
            <a:ext cx="2286000" cy="10944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117230" rIns="108000" bIns="72000" numCol="1" rtlCol="0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z="1000" b="1" dirty="0" smtClean="0">
                <a:solidFill>
                  <a:schemeClr val="bg1"/>
                </a:solidFill>
              </a:rPr>
              <a:t>Vakcollege </a:t>
            </a:r>
            <a:r>
              <a:rPr lang="nl-NL" sz="1000" b="1" dirty="0">
                <a:solidFill>
                  <a:schemeClr val="bg1"/>
                </a:solidFill>
              </a:rPr>
              <a:t>Groep</a:t>
            </a:r>
          </a:p>
        </p:txBody>
      </p:sp>
      <p:sp>
        <p:nvSpPr>
          <p:cNvPr id="69" name="Rectangle 68">
            <a:hlinkClick r:id="rId5" action="ppaction://hlinksldjump"/>
          </p:cNvPr>
          <p:cNvSpPr/>
          <p:nvPr/>
        </p:nvSpPr>
        <p:spPr bwMode="auto">
          <a:xfrm>
            <a:off x="5803079" y="1282693"/>
            <a:ext cx="2286000" cy="10944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117230" rIns="108000" bIns="72000" numCol="1" rtlCol="0" anchor="b" anchorCtr="0" compatLnSpc="1">
            <a:prstTxWarp prst="textNoShape">
              <a:avLst/>
            </a:prstTxWarp>
          </a:bodyPr>
          <a:lstStyle/>
          <a:p>
            <a:pPr defTabSz="7444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000" b="1" dirty="0" smtClean="0">
                <a:solidFill>
                  <a:schemeClr val="bg1"/>
                </a:solidFill>
                <a:ea typeface="ＭＳ Ｐゴシック" pitchFamily="16" charset="-128"/>
              </a:rPr>
              <a:t>Missie</a:t>
            </a:r>
            <a:endParaRPr lang="en-US" sz="1000" b="1" dirty="0">
              <a:solidFill>
                <a:schemeClr val="bg1"/>
              </a:solidFill>
              <a:ea typeface="ＭＳ Ｐゴシック" pitchFamily="16" charset="-128"/>
            </a:endParaRPr>
          </a:p>
        </p:txBody>
      </p:sp>
      <p:pic>
        <p:nvPicPr>
          <p:cNvPr id="74" name="Picture 7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982" y="1468884"/>
            <a:ext cx="987328" cy="568232"/>
          </a:xfrm>
          <a:prstGeom prst="rect">
            <a:avLst/>
          </a:prstGeom>
        </p:spPr>
      </p:pic>
      <p:sp>
        <p:nvSpPr>
          <p:cNvPr id="6" name="Rectangle 5">
            <a:hlinkClick r:id="rId7" action="ppaction://hlinksldjump"/>
          </p:cNvPr>
          <p:cNvSpPr/>
          <p:nvPr/>
        </p:nvSpPr>
        <p:spPr bwMode="auto">
          <a:xfrm>
            <a:off x="5803079" y="3641860"/>
            <a:ext cx="1093797" cy="10944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117230" rIns="0" bIns="72000" numCol="1" rtlCol="0" anchor="b" anchorCtr="0" compatLnSpc="1">
            <a:prstTxWarp prst="textNoShape">
              <a:avLst/>
            </a:prstTxWarp>
          </a:bodyPr>
          <a:lstStyle/>
          <a:p>
            <a:pPr defTabSz="7444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000" b="1" dirty="0" smtClean="0">
                <a:solidFill>
                  <a:schemeClr val="bg1"/>
                </a:solidFill>
                <a:ea typeface="ＭＳ Ｐゴシック" pitchFamily="16" charset="-128"/>
              </a:rPr>
              <a:t>Samenvatting</a:t>
            </a:r>
            <a:endParaRPr lang="en-US" sz="1000" b="1" dirty="0">
              <a:solidFill>
                <a:schemeClr val="bg1"/>
              </a:solidFill>
              <a:ea typeface="ＭＳ Ｐゴシック" pitchFamily="16" charset="-128"/>
            </a:endParaRPr>
          </a:p>
        </p:txBody>
      </p:sp>
      <p:sp>
        <p:nvSpPr>
          <p:cNvPr id="7" name="Rectangle 6">
            <a:hlinkClick r:id="rId8" action="ppaction://hlinksldjump"/>
          </p:cNvPr>
          <p:cNvSpPr/>
          <p:nvPr/>
        </p:nvSpPr>
        <p:spPr bwMode="auto">
          <a:xfrm>
            <a:off x="6995282" y="3641860"/>
            <a:ext cx="1093797" cy="1094400"/>
          </a:xfrm>
          <a:prstGeom prst="rect">
            <a:avLst/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117230" rIns="108000" bIns="72000" numCol="1" rtlCol="0" anchor="b" anchorCtr="0" compatLnSpc="1">
            <a:prstTxWarp prst="textNoShape">
              <a:avLst/>
            </a:prstTxWarp>
          </a:bodyPr>
          <a:lstStyle/>
          <a:p>
            <a:pPr defTabSz="7444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000" b="1" dirty="0" smtClean="0">
                <a:solidFill>
                  <a:schemeClr val="bg1"/>
                </a:solidFill>
                <a:ea typeface="ＭＳ Ｐゴシック" pitchFamily="16" charset="-128"/>
              </a:rPr>
              <a:t>Afsluiting</a:t>
            </a:r>
            <a:endParaRPr lang="en-US" sz="1000" b="1" dirty="0">
              <a:solidFill>
                <a:schemeClr val="bg1"/>
              </a:solidFill>
              <a:ea typeface="ＭＳ Ｐゴシック" pitchFamily="16" charset="-128"/>
            </a:endParaRPr>
          </a:p>
        </p:txBody>
      </p:sp>
      <p:sp>
        <p:nvSpPr>
          <p:cNvPr id="8" name="Rectangle 7">
            <a:hlinkClick r:id="rId9" action="ppaction://hlinksldjump"/>
          </p:cNvPr>
          <p:cNvSpPr/>
          <p:nvPr/>
        </p:nvSpPr>
        <p:spPr>
          <a:xfrm>
            <a:off x="3419276" y="2457970"/>
            <a:ext cx="2286000" cy="10944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117230" rIns="108000" bIns="72000" numCol="1" rtlCol="0" anchor="b" anchorCtr="0" compatLnSpc="1">
            <a:prstTxWarp prst="textNoShape">
              <a:avLst/>
            </a:prstTxWarp>
          </a:bodyPr>
          <a:lstStyle/>
          <a:p>
            <a:pPr defTabSz="7444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000" b="1" dirty="0">
                <a:solidFill>
                  <a:schemeClr val="bg1"/>
                </a:solidFill>
              </a:rPr>
              <a:t>Vakcolleges</a:t>
            </a:r>
            <a:endParaRPr lang="en-US" sz="1000" b="1" dirty="0">
              <a:solidFill>
                <a:schemeClr val="bg1"/>
              </a:solidFill>
              <a:ea typeface="ＭＳ Ｐゴシック" pitchFamily="16" charset="-128"/>
            </a:endParaRPr>
          </a:p>
        </p:txBody>
      </p:sp>
      <p:sp>
        <p:nvSpPr>
          <p:cNvPr id="9" name="Rectangle 8">
            <a:hlinkClick r:id="rId10" action="ppaction://hlinksldjump"/>
          </p:cNvPr>
          <p:cNvSpPr/>
          <p:nvPr/>
        </p:nvSpPr>
        <p:spPr>
          <a:xfrm>
            <a:off x="1055524" y="2457970"/>
            <a:ext cx="2286000" cy="10944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117230" rIns="108000" bIns="72000" numCol="1" rtlCol="0" anchor="b" anchorCtr="0" compatLnSpc="1">
            <a:prstTxWarp prst="textNoShape">
              <a:avLst/>
            </a:prstTxWarp>
          </a:bodyPr>
          <a:lstStyle/>
          <a:p>
            <a:pPr defTabSz="7444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000" b="1" dirty="0" smtClean="0">
                <a:solidFill>
                  <a:schemeClr val="bg1"/>
                </a:solidFill>
                <a:ea typeface="ＭＳ Ｐゴシック" pitchFamily="16" charset="-128"/>
              </a:rPr>
              <a:t>Facts </a:t>
            </a:r>
            <a:r>
              <a:rPr lang="nl-NL" sz="1000" b="1" dirty="0">
                <a:solidFill>
                  <a:schemeClr val="bg1"/>
                </a:solidFill>
                <a:ea typeface="ＭＳ Ｐゴシック" pitchFamily="16" charset="-128"/>
              </a:rPr>
              <a:t>&amp; Figures</a:t>
            </a:r>
            <a:endParaRPr lang="en-US" sz="1000" b="1" dirty="0">
              <a:solidFill>
                <a:schemeClr val="bg1"/>
              </a:solidFill>
              <a:ea typeface="ＭＳ Ｐゴシック" pitchFamily="16" charset="-128"/>
            </a:endParaRPr>
          </a:p>
        </p:txBody>
      </p:sp>
      <p:sp>
        <p:nvSpPr>
          <p:cNvPr id="11" name="Rectangle 10">
            <a:hlinkClick r:id="rId11" action="ppaction://hlinksldjump"/>
          </p:cNvPr>
          <p:cNvSpPr/>
          <p:nvPr/>
        </p:nvSpPr>
        <p:spPr>
          <a:xfrm>
            <a:off x="3419276" y="3641860"/>
            <a:ext cx="2286000" cy="1094400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117230" rIns="108000" bIns="72000" numCol="1" rtlCol="0" anchor="b" anchorCtr="0" compatLnSpc="1">
            <a:prstTxWarp prst="textNoShape">
              <a:avLst/>
            </a:prstTxWarp>
          </a:bodyPr>
          <a:lstStyle/>
          <a:p>
            <a:pPr defTabSz="7444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000" b="1" dirty="0">
                <a:solidFill>
                  <a:schemeClr val="bg1"/>
                </a:solidFill>
                <a:ea typeface="ＭＳ Ｐゴシック" pitchFamily="16" charset="-128"/>
              </a:rPr>
              <a:t>Referenties</a:t>
            </a:r>
            <a:endParaRPr lang="en-US" sz="1000" b="1" dirty="0">
              <a:solidFill>
                <a:schemeClr val="bg1"/>
              </a:solidFill>
              <a:ea typeface="ＭＳ Ｐゴシック" pitchFamily="16" charset="-128"/>
            </a:endParaRPr>
          </a:p>
        </p:txBody>
      </p:sp>
      <p:grpSp>
        <p:nvGrpSpPr>
          <p:cNvPr id="54" name="Group 53"/>
          <p:cNvGrpSpPr/>
          <p:nvPr/>
        </p:nvGrpSpPr>
        <p:grpSpPr bwMode="gray">
          <a:xfrm>
            <a:off x="1982460" y="2630706"/>
            <a:ext cx="432128" cy="554161"/>
            <a:chOff x="2797969" y="5815013"/>
            <a:chExt cx="609961" cy="576676"/>
          </a:xfrm>
        </p:grpSpPr>
        <p:grpSp>
          <p:nvGrpSpPr>
            <p:cNvPr id="55" name="Group 54"/>
            <p:cNvGrpSpPr/>
            <p:nvPr/>
          </p:nvGrpSpPr>
          <p:grpSpPr bwMode="gray">
            <a:xfrm>
              <a:off x="2797969" y="5815013"/>
              <a:ext cx="609961" cy="519111"/>
              <a:chOff x="2797969" y="5815013"/>
              <a:chExt cx="609961" cy="519111"/>
            </a:xfrm>
          </p:grpSpPr>
          <p:sp>
            <p:nvSpPr>
              <p:cNvPr id="57" name="Rectangle 56">
                <a:hlinkClick r:id="rId10" action="ppaction://hlinksldjump"/>
              </p:cNvPr>
              <p:cNvSpPr/>
              <p:nvPr/>
            </p:nvSpPr>
            <p:spPr bwMode="gray">
              <a:xfrm>
                <a:off x="2797969" y="6028659"/>
                <a:ext cx="168515" cy="305465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1pPr>
                <a:lvl2pPr marL="37201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2pPr>
                <a:lvl3pPr marL="744022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3pPr>
                <a:lvl4pPr marL="111603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4pPr>
                <a:lvl5pPr marL="148804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5pPr>
                <a:lvl6pPr marL="1860057" algn="l" defTabSz="744022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6pPr>
                <a:lvl7pPr marL="2232068" algn="l" defTabSz="744022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7pPr>
                <a:lvl8pPr marL="2604081" algn="l" defTabSz="744022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8pPr>
                <a:lvl9pPr marL="2976093" algn="l" defTabSz="744022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9pPr>
              </a:lstStyle>
              <a:p>
                <a:pPr defTabSz="744413"/>
                <a:endParaRPr lang="en-US" sz="1000" b="1" dirty="0">
                  <a:latin typeface="+mn-lt"/>
                </a:endParaRPr>
              </a:p>
            </p:txBody>
          </p:sp>
          <p:sp>
            <p:nvSpPr>
              <p:cNvPr id="58" name="Rectangle 57">
                <a:hlinkClick r:id="rId10" action="ppaction://hlinksldjump"/>
              </p:cNvPr>
              <p:cNvSpPr/>
              <p:nvPr/>
            </p:nvSpPr>
            <p:spPr bwMode="gray">
              <a:xfrm>
                <a:off x="3018692" y="5923885"/>
                <a:ext cx="168515" cy="410239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1pPr>
                <a:lvl2pPr marL="37201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2pPr>
                <a:lvl3pPr marL="744022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3pPr>
                <a:lvl4pPr marL="111603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4pPr>
                <a:lvl5pPr marL="148804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5pPr>
                <a:lvl6pPr marL="1860057" algn="l" defTabSz="744022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6pPr>
                <a:lvl7pPr marL="2232068" algn="l" defTabSz="744022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7pPr>
                <a:lvl8pPr marL="2604081" algn="l" defTabSz="744022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8pPr>
                <a:lvl9pPr marL="2976093" algn="l" defTabSz="744022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9pPr>
              </a:lstStyle>
              <a:p>
                <a:pPr defTabSz="744413"/>
                <a:endParaRPr lang="en-US" sz="1000" b="1" dirty="0">
                  <a:latin typeface="+mn-lt"/>
                </a:endParaRPr>
              </a:p>
            </p:txBody>
          </p:sp>
          <p:sp>
            <p:nvSpPr>
              <p:cNvPr id="59" name="Rectangle 58">
                <a:hlinkClick r:id="rId10" action="ppaction://hlinksldjump"/>
              </p:cNvPr>
              <p:cNvSpPr/>
              <p:nvPr/>
            </p:nvSpPr>
            <p:spPr bwMode="gray">
              <a:xfrm>
                <a:off x="3239415" y="5815013"/>
                <a:ext cx="168515" cy="519111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1pPr>
                <a:lvl2pPr marL="37201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2pPr>
                <a:lvl3pPr marL="744022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3pPr>
                <a:lvl4pPr marL="1116035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4pPr>
                <a:lvl5pPr marL="1488046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5pPr>
                <a:lvl6pPr marL="1860057" algn="l" defTabSz="744022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6pPr>
                <a:lvl7pPr marL="2232068" algn="l" defTabSz="744022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7pPr>
                <a:lvl8pPr marL="2604081" algn="l" defTabSz="744022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8pPr>
                <a:lvl9pPr marL="2976093" algn="l" defTabSz="744022" rtl="0" eaLnBrk="1" latinLnBrk="0" hangingPunct="1">
                  <a:defRPr sz="2000" kern="1200">
                    <a:solidFill>
                      <a:schemeClr val="tx1"/>
                    </a:solidFill>
                    <a:latin typeface="Arial" charset="0"/>
                    <a:ea typeface="ＭＳ Ｐゴシック" pitchFamily="16" charset="-128"/>
                    <a:cs typeface="+mn-cs"/>
                  </a:defRPr>
                </a:lvl9pPr>
              </a:lstStyle>
              <a:p>
                <a:pPr defTabSz="744413"/>
                <a:endParaRPr lang="en-US" sz="1000" b="1" dirty="0">
                  <a:latin typeface="+mn-lt"/>
                </a:endParaRPr>
              </a:p>
            </p:txBody>
          </p:sp>
        </p:grpSp>
        <p:cxnSp>
          <p:nvCxnSpPr>
            <p:cNvPr id="56" name="Straight Connector 55">
              <a:hlinkClick r:id="rId10" action="ppaction://hlinksldjump"/>
            </p:cNvPr>
            <p:cNvCxnSpPr/>
            <p:nvPr/>
          </p:nvCxnSpPr>
          <p:spPr bwMode="gray">
            <a:xfrm flipH="1">
              <a:off x="2797969" y="6391689"/>
              <a:ext cx="609961" cy="0"/>
            </a:xfrm>
            <a:prstGeom prst="line">
              <a:avLst/>
            </a:prstGeom>
            <a:solidFill>
              <a:schemeClr val="accent1"/>
            </a:solidFill>
            <a:ln w="50800" cap="rnd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1" name="Group 60"/>
          <p:cNvGrpSpPr/>
          <p:nvPr/>
        </p:nvGrpSpPr>
        <p:grpSpPr bwMode="gray">
          <a:xfrm>
            <a:off x="6119745" y="3856814"/>
            <a:ext cx="460465" cy="463131"/>
            <a:chOff x="5574576" y="3359989"/>
            <a:chExt cx="460465" cy="463131"/>
          </a:xfrm>
        </p:grpSpPr>
        <p:sp>
          <p:nvSpPr>
            <p:cNvPr id="62" name="Down Arrow 61">
              <a:hlinkClick r:id="rId7" action="ppaction://hlinksldjump"/>
            </p:cNvPr>
            <p:cNvSpPr/>
            <p:nvPr/>
          </p:nvSpPr>
          <p:spPr bwMode="gray">
            <a:xfrm rot="18900000">
              <a:off x="5583662" y="3359989"/>
              <a:ext cx="225153" cy="243326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/>
            </a:p>
          </p:txBody>
        </p:sp>
        <p:sp>
          <p:nvSpPr>
            <p:cNvPr id="63" name="Down Arrow 62">
              <a:hlinkClick r:id="rId7" action="ppaction://hlinksldjump"/>
            </p:cNvPr>
            <p:cNvSpPr/>
            <p:nvPr/>
          </p:nvSpPr>
          <p:spPr bwMode="gray">
            <a:xfrm rot="2700000" flipH="1">
              <a:off x="5800801" y="3359989"/>
              <a:ext cx="225153" cy="243326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/>
            </a:p>
          </p:txBody>
        </p:sp>
        <p:sp>
          <p:nvSpPr>
            <p:cNvPr id="64" name="Down Arrow 63">
              <a:hlinkClick r:id="rId7" action="ppaction://hlinksldjump"/>
            </p:cNvPr>
            <p:cNvSpPr/>
            <p:nvPr/>
          </p:nvSpPr>
          <p:spPr bwMode="gray">
            <a:xfrm rot="2700000" flipV="1">
              <a:off x="5583662" y="3579794"/>
              <a:ext cx="225153" cy="243326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/>
            </a:p>
          </p:txBody>
        </p:sp>
        <p:sp>
          <p:nvSpPr>
            <p:cNvPr id="65" name="Down Arrow 64">
              <a:hlinkClick r:id="rId7" action="ppaction://hlinksldjump"/>
            </p:cNvPr>
            <p:cNvSpPr/>
            <p:nvPr/>
          </p:nvSpPr>
          <p:spPr bwMode="gray">
            <a:xfrm rot="18900000" flipH="1" flipV="1">
              <a:off x="5800801" y="3579794"/>
              <a:ext cx="225153" cy="243326"/>
            </a:xfrm>
            <a:prstGeom prst="downArrow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/>
            </a:p>
          </p:txBody>
        </p:sp>
      </p:grpSp>
      <p:sp>
        <p:nvSpPr>
          <p:cNvPr id="68" name="Rectangle 67">
            <a:hlinkClick r:id="rId12" action="ppaction://hlinksldjump"/>
          </p:cNvPr>
          <p:cNvSpPr/>
          <p:nvPr/>
        </p:nvSpPr>
        <p:spPr bwMode="auto">
          <a:xfrm>
            <a:off x="5803079" y="2460625"/>
            <a:ext cx="2286000" cy="1091745"/>
          </a:xfrm>
          <a:prstGeom prst="rect">
            <a:avLst/>
          </a:prstGeom>
          <a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117230" rIns="108000" bIns="72000" numCol="1" rtlCol="0" anchor="b" anchorCtr="0" compatLnSpc="1">
            <a:prstTxWarp prst="textNoShape">
              <a:avLst/>
            </a:prstTxWarp>
          </a:bodyPr>
          <a:lstStyle/>
          <a:p>
            <a:pPr defTabSz="7444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NL" sz="1000" b="1" dirty="0" smtClean="0">
                <a:solidFill>
                  <a:schemeClr val="bg1"/>
                </a:solidFill>
                <a:ea typeface="ＭＳ Ｐゴシック" pitchFamily="16" charset="-128"/>
              </a:rPr>
              <a:t>Services</a:t>
            </a:r>
            <a:endParaRPr lang="en-US" sz="1000" b="1" dirty="0">
              <a:solidFill>
                <a:schemeClr val="bg1"/>
              </a:solidFill>
              <a:ea typeface="ＭＳ Ｐゴシック" pitchFamily="16" charset="-128"/>
            </a:endParaRPr>
          </a:p>
        </p:txBody>
      </p:sp>
      <p:grpSp>
        <p:nvGrpSpPr>
          <p:cNvPr id="70" name="Group 69"/>
          <p:cNvGrpSpPr/>
          <p:nvPr/>
        </p:nvGrpSpPr>
        <p:grpSpPr bwMode="gray">
          <a:xfrm>
            <a:off x="7330121" y="3895430"/>
            <a:ext cx="517418" cy="394310"/>
            <a:chOff x="5049981" y="2403764"/>
            <a:chExt cx="981726" cy="748146"/>
          </a:xfrm>
        </p:grpSpPr>
        <p:sp>
          <p:nvSpPr>
            <p:cNvPr id="71" name="Rectangle 7">
              <a:hlinkClick r:id="rId8" action="ppaction://hlinksldjump"/>
            </p:cNvPr>
            <p:cNvSpPr/>
            <p:nvPr/>
          </p:nvSpPr>
          <p:spPr bwMode="gray">
            <a:xfrm>
              <a:off x="5049981" y="2403764"/>
              <a:ext cx="748146" cy="748146"/>
            </a:xfrm>
            <a:custGeom>
              <a:avLst/>
              <a:gdLst/>
              <a:ahLst/>
              <a:cxnLst/>
              <a:rect l="l" t="t" r="r" b="b"/>
              <a:pathLst>
                <a:path w="748146" h="748146">
                  <a:moveTo>
                    <a:pt x="117763" y="117763"/>
                  </a:moveTo>
                  <a:lnTo>
                    <a:pt x="117763" y="630381"/>
                  </a:lnTo>
                  <a:lnTo>
                    <a:pt x="630381" y="630381"/>
                  </a:lnTo>
                  <a:lnTo>
                    <a:pt x="630381" y="488156"/>
                  </a:lnTo>
                  <a:lnTo>
                    <a:pt x="748145" y="488156"/>
                  </a:lnTo>
                  <a:lnTo>
                    <a:pt x="748145" y="259989"/>
                  </a:lnTo>
                  <a:lnTo>
                    <a:pt x="630381" y="259989"/>
                  </a:lnTo>
                  <a:lnTo>
                    <a:pt x="630381" y="117763"/>
                  </a:lnTo>
                  <a:close/>
                  <a:moveTo>
                    <a:pt x="0" y="0"/>
                  </a:moveTo>
                  <a:lnTo>
                    <a:pt x="748146" y="0"/>
                  </a:lnTo>
                  <a:lnTo>
                    <a:pt x="748146" y="748146"/>
                  </a:lnTo>
                  <a:lnTo>
                    <a:pt x="0" y="748146"/>
                  </a:lnTo>
                  <a:close/>
                </a:path>
              </a:pathLst>
            </a:custGeom>
            <a:solidFill>
              <a:schemeClr val="bg1"/>
            </a:solidFill>
            <a:ln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ln w="12700">
                  <a:solidFill>
                    <a:schemeClr val="bg2"/>
                  </a:solidFill>
                </a:ln>
              </a:endParaRPr>
            </a:p>
          </p:txBody>
        </p:sp>
        <p:sp>
          <p:nvSpPr>
            <p:cNvPr id="72" name="Right Arrow 71">
              <a:hlinkClick r:id="rId8" action="ppaction://hlinksldjump"/>
            </p:cNvPr>
            <p:cNvSpPr/>
            <p:nvPr/>
          </p:nvSpPr>
          <p:spPr bwMode="gray">
            <a:xfrm>
              <a:off x="5488782" y="2619485"/>
              <a:ext cx="542925" cy="316705"/>
            </a:xfrm>
            <a:prstGeom prst="rightArrow">
              <a:avLst>
                <a:gd name="adj1" fmla="val 38887"/>
                <a:gd name="adj2" fmla="val 53700"/>
              </a:avLst>
            </a:prstGeom>
            <a:solidFill>
              <a:schemeClr val="bg1"/>
            </a:solidFill>
            <a:ln w="3175" cap="sq">
              <a:noFill/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b="1" dirty="0">
                <a:ln w="12700">
                  <a:solidFill>
                    <a:schemeClr val="bg2"/>
                  </a:solidFill>
                </a:ln>
              </a:endParaRPr>
            </a:p>
          </p:txBody>
        </p:sp>
      </p:grpSp>
      <p:sp>
        <p:nvSpPr>
          <p:cNvPr id="75" name="Rectangle 74">
            <a:hlinkClick r:id="rId14" action="ppaction://hlinksldjump"/>
          </p:cNvPr>
          <p:cNvSpPr/>
          <p:nvPr/>
        </p:nvSpPr>
        <p:spPr bwMode="auto">
          <a:xfrm>
            <a:off x="1055523" y="3641860"/>
            <a:ext cx="2286000" cy="10944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117230" rIns="108000" bIns="72000" numCol="1" rtlCol="0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sz="1000" b="1" dirty="0">
                <a:solidFill>
                  <a:schemeClr val="bg1"/>
                </a:solidFill>
              </a:rPr>
              <a:t>Voor wie?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201814" y="2561793"/>
            <a:ext cx="720923" cy="839946"/>
            <a:chOff x="6215742" y="3140984"/>
            <a:chExt cx="1404253" cy="1636097"/>
          </a:xfrm>
          <a:solidFill>
            <a:schemeClr val="bg1"/>
          </a:solidFill>
        </p:grpSpPr>
        <p:sp>
          <p:nvSpPr>
            <p:cNvPr id="76" name="Freeform 6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6451645" y="3155221"/>
              <a:ext cx="1168350" cy="1621860"/>
            </a:xfrm>
            <a:custGeom>
              <a:avLst/>
              <a:gdLst>
                <a:gd name="T0" fmla="*/ 386 w 696"/>
                <a:gd name="T1" fmla="*/ 49 h 966"/>
                <a:gd name="T2" fmla="*/ 313 w 696"/>
                <a:gd name="T3" fmla="*/ 193 h 966"/>
                <a:gd name="T4" fmla="*/ 352 w 696"/>
                <a:gd name="T5" fmla="*/ 221 h 966"/>
                <a:gd name="T6" fmla="*/ 443 w 696"/>
                <a:gd name="T7" fmla="*/ 288 h 966"/>
                <a:gd name="T8" fmla="*/ 401 w 696"/>
                <a:gd name="T9" fmla="*/ 368 h 966"/>
                <a:gd name="T10" fmla="*/ 334 w 696"/>
                <a:gd name="T11" fmla="*/ 443 h 966"/>
                <a:gd name="T12" fmla="*/ 256 w 696"/>
                <a:gd name="T13" fmla="*/ 415 h 966"/>
                <a:gd name="T14" fmla="*/ 217 w 696"/>
                <a:gd name="T15" fmla="*/ 400 h 966"/>
                <a:gd name="T16" fmla="*/ 236 w 696"/>
                <a:gd name="T17" fmla="*/ 346 h 966"/>
                <a:gd name="T18" fmla="*/ 245 w 696"/>
                <a:gd name="T19" fmla="*/ 300 h 966"/>
                <a:gd name="T20" fmla="*/ 262 w 696"/>
                <a:gd name="T21" fmla="*/ 259 h 966"/>
                <a:gd name="T22" fmla="*/ 245 w 696"/>
                <a:gd name="T23" fmla="*/ 211 h 966"/>
                <a:gd name="T24" fmla="*/ 190 w 696"/>
                <a:gd name="T25" fmla="*/ 211 h 966"/>
                <a:gd name="T26" fmla="*/ 161 w 696"/>
                <a:gd name="T27" fmla="*/ 216 h 966"/>
                <a:gd name="T28" fmla="*/ 140 w 696"/>
                <a:gd name="T29" fmla="*/ 332 h 966"/>
                <a:gd name="T30" fmla="*/ 65 w 696"/>
                <a:gd name="T31" fmla="*/ 488 h 966"/>
                <a:gd name="T32" fmla="*/ 11 w 696"/>
                <a:gd name="T33" fmla="*/ 574 h 966"/>
                <a:gd name="T34" fmla="*/ 81 w 696"/>
                <a:gd name="T35" fmla="*/ 622 h 966"/>
                <a:gd name="T36" fmla="*/ 60 w 696"/>
                <a:gd name="T37" fmla="*/ 679 h 966"/>
                <a:gd name="T38" fmla="*/ 81 w 696"/>
                <a:gd name="T39" fmla="*/ 749 h 966"/>
                <a:gd name="T40" fmla="*/ 127 w 696"/>
                <a:gd name="T41" fmla="*/ 715 h 966"/>
                <a:gd name="T42" fmla="*/ 199 w 696"/>
                <a:gd name="T43" fmla="*/ 724 h 966"/>
                <a:gd name="T44" fmla="*/ 251 w 696"/>
                <a:gd name="T45" fmla="*/ 758 h 966"/>
                <a:gd name="T46" fmla="*/ 347 w 696"/>
                <a:gd name="T47" fmla="*/ 780 h 966"/>
                <a:gd name="T48" fmla="*/ 409 w 696"/>
                <a:gd name="T49" fmla="*/ 833 h 966"/>
                <a:gd name="T50" fmla="*/ 417 w 696"/>
                <a:gd name="T51" fmla="*/ 966 h 966"/>
                <a:gd name="T52" fmla="*/ 437 w 696"/>
                <a:gd name="T53" fmla="*/ 874 h 966"/>
                <a:gd name="T54" fmla="*/ 477 w 696"/>
                <a:gd name="T55" fmla="*/ 809 h 966"/>
                <a:gd name="T56" fmla="*/ 492 w 696"/>
                <a:gd name="T57" fmla="*/ 684 h 966"/>
                <a:gd name="T58" fmla="*/ 426 w 696"/>
                <a:gd name="T59" fmla="*/ 593 h 966"/>
                <a:gd name="T60" fmla="*/ 576 w 696"/>
                <a:gd name="T61" fmla="*/ 567 h 966"/>
                <a:gd name="T62" fmla="*/ 601 w 696"/>
                <a:gd name="T63" fmla="*/ 486 h 966"/>
                <a:gd name="T64" fmla="*/ 666 w 696"/>
                <a:gd name="T65" fmla="*/ 412 h 966"/>
                <a:gd name="T66" fmla="*/ 596 w 696"/>
                <a:gd name="T67" fmla="*/ 336 h 966"/>
                <a:gd name="T68" fmla="*/ 666 w 696"/>
                <a:gd name="T69" fmla="*/ 287 h 966"/>
                <a:gd name="T70" fmla="*/ 689 w 696"/>
                <a:gd name="T71" fmla="*/ 163 h 966"/>
                <a:gd name="T72" fmla="*/ 630 w 696"/>
                <a:gd name="T73" fmla="*/ 38 h 966"/>
                <a:gd name="T74" fmla="*/ 556 w 696"/>
                <a:gd name="T75" fmla="*/ 14 h 966"/>
                <a:gd name="T76" fmla="*/ 474 w 696"/>
                <a:gd name="T77" fmla="*/ 27 h 9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96" h="966">
                  <a:moveTo>
                    <a:pt x="474" y="27"/>
                  </a:moveTo>
                  <a:cubicBezTo>
                    <a:pt x="474" y="27"/>
                    <a:pt x="432" y="20"/>
                    <a:pt x="386" y="49"/>
                  </a:cubicBezTo>
                  <a:cubicBezTo>
                    <a:pt x="341" y="78"/>
                    <a:pt x="324" y="69"/>
                    <a:pt x="315" y="112"/>
                  </a:cubicBezTo>
                  <a:cubicBezTo>
                    <a:pt x="306" y="154"/>
                    <a:pt x="322" y="177"/>
                    <a:pt x="313" y="193"/>
                  </a:cubicBezTo>
                  <a:cubicBezTo>
                    <a:pt x="304" y="209"/>
                    <a:pt x="294" y="211"/>
                    <a:pt x="310" y="219"/>
                  </a:cubicBezTo>
                  <a:cubicBezTo>
                    <a:pt x="326" y="227"/>
                    <a:pt x="344" y="221"/>
                    <a:pt x="352" y="221"/>
                  </a:cubicBezTo>
                  <a:cubicBezTo>
                    <a:pt x="360" y="221"/>
                    <a:pt x="411" y="223"/>
                    <a:pt x="421" y="241"/>
                  </a:cubicBezTo>
                  <a:cubicBezTo>
                    <a:pt x="432" y="259"/>
                    <a:pt x="453" y="277"/>
                    <a:pt x="443" y="288"/>
                  </a:cubicBezTo>
                  <a:cubicBezTo>
                    <a:pt x="433" y="300"/>
                    <a:pt x="410" y="308"/>
                    <a:pt x="410" y="316"/>
                  </a:cubicBezTo>
                  <a:cubicBezTo>
                    <a:pt x="410" y="323"/>
                    <a:pt x="415" y="346"/>
                    <a:pt x="401" y="368"/>
                  </a:cubicBezTo>
                  <a:cubicBezTo>
                    <a:pt x="387" y="389"/>
                    <a:pt x="353" y="395"/>
                    <a:pt x="349" y="413"/>
                  </a:cubicBezTo>
                  <a:cubicBezTo>
                    <a:pt x="344" y="431"/>
                    <a:pt x="355" y="443"/>
                    <a:pt x="334" y="443"/>
                  </a:cubicBezTo>
                  <a:cubicBezTo>
                    <a:pt x="313" y="443"/>
                    <a:pt x="306" y="435"/>
                    <a:pt x="292" y="429"/>
                  </a:cubicBezTo>
                  <a:cubicBezTo>
                    <a:pt x="279" y="423"/>
                    <a:pt x="272" y="415"/>
                    <a:pt x="256" y="415"/>
                  </a:cubicBezTo>
                  <a:cubicBezTo>
                    <a:pt x="240" y="415"/>
                    <a:pt x="242" y="424"/>
                    <a:pt x="231" y="412"/>
                  </a:cubicBezTo>
                  <a:cubicBezTo>
                    <a:pt x="220" y="400"/>
                    <a:pt x="205" y="412"/>
                    <a:pt x="217" y="400"/>
                  </a:cubicBezTo>
                  <a:cubicBezTo>
                    <a:pt x="230" y="388"/>
                    <a:pt x="236" y="384"/>
                    <a:pt x="236" y="370"/>
                  </a:cubicBezTo>
                  <a:cubicBezTo>
                    <a:pt x="236" y="346"/>
                    <a:pt x="236" y="346"/>
                    <a:pt x="236" y="346"/>
                  </a:cubicBezTo>
                  <a:cubicBezTo>
                    <a:pt x="236" y="334"/>
                    <a:pt x="213" y="300"/>
                    <a:pt x="222" y="300"/>
                  </a:cubicBezTo>
                  <a:cubicBezTo>
                    <a:pt x="245" y="300"/>
                    <a:pt x="245" y="300"/>
                    <a:pt x="245" y="300"/>
                  </a:cubicBezTo>
                  <a:cubicBezTo>
                    <a:pt x="265" y="300"/>
                    <a:pt x="279" y="291"/>
                    <a:pt x="279" y="275"/>
                  </a:cubicBezTo>
                  <a:cubicBezTo>
                    <a:pt x="279" y="259"/>
                    <a:pt x="270" y="259"/>
                    <a:pt x="262" y="259"/>
                  </a:cubicBezTo>
                  <a:cubicBezTo>
                    <a:pt x="254" y="259"/>
                    <a:pt x="245" y="261"/>
                    <a:pt x="245" y="248"/>
                  </a:cubicBezTo>
                  <a:cubicBezTo>
                    <a:pt x="245" y="234"/>
                    <a:pt x="254" y="221"/>
                    <a:pt x="245" y="211"/>
                  </a:cubicBezTo>
                  <a:cubicBezTo>
                    <a:pt x="236" y="202"/>
                    <a:pt x="233" y="194"/>
                    <a:pt x="222" y="202"/>
                  </a:cubicBezTo>
                  <a:cubicBezTo>
                    <a:pt x="211" y="209"/>
                    <a:pt x="206" y="221"/>
                    <a:pt x="190" y="211"/>
                  </a:cubicBezTo>
                  <a:cubicBezTo>
                    <a:pt x="174" y="202"/>
                    <a:pt x="195" y="184"/>
                    <a:pt x="179" y="185"/>
                  </a:cubicBezTo>
                  <a:cubicBezTo>
                    <a:pt x="163" y="186"/>
                    <a:pt x="167" y="197"/>
                    <a:pt x="161" y="216"/>
                  </a:cubicBezTo>
                  <a:cubicBezTo>
                    <a:pt x="154" y="234"/>
                    <a:pt x="149" y="234"/>
                    <a:pt x="149" y="259"/>
                  </a:cubicBezTo>
                  <a:cubicBezTo>
                    <a:pt x="149" y="284"/>
                    <a:pt x="154" y="311"/>
                    <a:pt x="140" y="332"/>
                  </a:cubicBezTo>
                  <a:cubicBezTo>
                    <a:pt x="127" y="352"/>
                    <a:pt x="133" y="376"/>
                    <a:pt x="120" y="400"/>
                  </a:cubicBezTo>
                  <a:cubicBezTo>
                    <a:pt x="106" y="424"/>
                    <a:pt x="88" y="470"/>
                    <a:pt x="65" y="488"/>
                  </a:cubicBezTo>
                  <a:cubicBezTo>
                    <a:pt x="43" y="506"/>
                    <a:pt x="18" y="529"/>
                    <a:pt x="13" y="540"/>
                  </a:cubicBezTo>
                  <a:cubicBezTo>
                    <a:pt x="9" y="551"/>
                    <a:pt x="0" y="566"/>
                    <a:pt x="11" y="574"/>
                  </a:cubicBezTo>
                  <a:cubicBezTo>
                    <a:pt x="22" y="582"/>
                    <a:pt x="47" y="601"/>
                    <a:pt x="61" y="606"/>
                  </a:cubicBezTo>
                  <a:cubicBezTo>
                    <a:pt x="75" y="610"/>
                    <a:pt x="81" y="610"/>
                    <a:pt x="81" y="622"/>
                  </a:cubicBezTo>
                  <a:cubicBezTo>
                    <a:pt x="81" y="633"/>
                    <a:pt x="86" y="650"/>
                    <a:pt x="69" y="650"/>
                  </a:cubicBezTo>
                  <a:cubicBezTo>
                    <a:pt x="52" y="650"/>
                    <a:pt x="59" y="670"/>
                    <a:pt x="60" y="679"/>
                  </a:cubicBezTo>
                  <a:cubicBezTo>
                    <a:pt x="61" y="688"/>
                    <a:pt x="58" y="703"/>
                    <a:pt x="58" y="722"/>
                  </a:cubicBezTo>
                  <a:cubicBezTo>
                    <a:pt x="58" y="740"/>
                    <a:pt x="75" y="753"/>
                    <a:pt x="81" y="749"/>
                  </a:cubicBezTo>
                  <a:cubicBezTo>
                    <a:pt x="88" y="744"/>
                    <a:pt x="79" y="726"/>
                    <a:pt x="97" y="715"/>
                  </a:cubicBezTo>
                  <a:cubicBezTo>
                    <a:pt x="115" y="703"/>
                    <a:pt x="115" y="701"/>
                    <a:pt x="127" y="715"/>
                  </a:cubicBezTo>
                  <a:cubicBezTo>
                    <a:pt x="138" y="728"/>
                    <a:pt x="149" y="726"/>
                    <a:pt x="171" y="715"/>
                  </a:cubicBezTo>
                  <a:cubicBezTo>
                    <a:pt x="192" y="703"/>
                    <a:pt x="181" y="712"/>
                    <a:pt x="199" y="724"/>
                  </a:cubicBezTo>
                  <a:cubicBezTo>
                    <a:pt x="217" y="735"/>
                    <a:pt x="231" y="715"/>
                    <a:pt x="239" y="715"/>
                  </a:cubicBezTo>
                  <a:cubicBezTo>
                    <a:pt x="247" y="715"/>
                    <a:pt x="238" y="744"/>
                    <a:pt x="251" y="758"/>
                  </a:cubicBezTo>
                  <a:cubicBezTo>
                    <a:pt x="265" y="771"/>
                    <a:pt x="281" y="788"/>
                    <a:pt x="301" y="780"/>
                  </a:cubicBezTo>
                  <a:cubicBezTo>
                    <a:pt x="322" y="771"/>
                    <a:pt x="331" y="770"/>
                    <a:pt x="347" y="780"/>
                  </a:cubicBezTo>
                  <a:cubicBezTo>
                    <a:pt x="363" y="790"/>
                    <a:pt x="383" y="800"/>
                    <a:pt x="394" y="810"/>
                  </a:cubicBezTo>
                  <a:cubicBezTo>
                    <a:pt x="406" y="820"/>
                    <a:pt x="415" y="817"/>
                    <a:pt x="409" y="833"/>
                  </a:cubicBezTo>
                  <a:cubicBezTo>
                    <a:pt x="403" y="849"/>
                    <a:pt x="374" y="911"/>
                    <a:pt x="375" y="928"/>
                  </a:cubicBezTo>
                  <a:cubicBezTo>
                    <a:pt x="376" y="945"/>
                    <a:pt x="390" y="966"/>
                    <a:pt x="417" y="966"/>
                  </a:cubicBezTo>
                  <a:cubicBezTo>
                    <a:pt x="444" y="966"/>
                    <a:pt x="481" y="937"/>
                    <a:pt x="474" y="919"/>
                  </a:cubicBezTo>
                  <a:cubicBezTo>
                    <a:pt x="467" y="901"/>
                    <a:pt x="435" y="893"/>
                    <a:pt x="437" y="874"/>
                  </a:cubicBezTo>
                  <a:cubicBezTo>
                    <a:pt x="440" y="854"/>
                    <a:pt x="448" y="843"/>
                    <a:pt x="462" y="832"/>
                  </a:cubicBezTo>
                  <a:cubicBezTo>
                    <a:pt x="477" y="820"/>
                    <a:pt x="485" y="821"/>
                    <a:pt x="477" y="809"/>
                  </a:cubicBezTo>
                  <a:cubicBezTo>
                    <a:pt x="469" y="796"/>
                    <a:pt x="472" y="807"/>
                    <a:pt x="482" y="780"/>
                  </a:cubicBezTo>
                  <a:cubicBezTo>
                    <a:pt x="492" y="753"/>
                    <a:pt x="512" y="706"/>
                    <a:pt x="492" y="684"/>
                  </a:cubicBezTo>
                  <a:cubicBezTo>
                    <a:pt x="471" y="663"/>
                    <a:pt x="465" y="651"/>
                    <a:pt x="454" y="635"/>
                  </a:cubicBezTo>
                  <a:cubicBezTo>
                    <a:pt x="444" y="620"/>
                    <a:pt x="417" y="605"/>
                    <a:pt x="426" y="593"/>
                  </a:cubicBezTo>
                  <a:cubicBezTo>
                    <a:pt x="435" y="582"/>
                    <a:pt x="445" y="561"/>
                    <a:pt x="474" y="563"/>
                  </a:cubicBezTo>
                  <a:cubicBezTo>
                    <a:pt x="503" y="565"/>
                    <a:pt x="558" y="586"/>
                    <a:pt x="576" y="567"/>
                  </a:cubicBezTo>
                  <a:cubicBezTo>
                    <a:pt x="594" y="549"/>
                    <a:pt x="632" y="540"/>
                    <a:pt x="623" y="529"/>
                  </a:cubicBezTo>
                  <a:cubicBezTo>
                    <a:pt x="614" y="517"/>
                    <a:pt x="588" y="502"/>
                    <a:pt x="601" y="486"/>
                  </a:cubicBezTo>
                  <a:cubicBezTo>
                    <a:pt x="613" y="469"/>
                    <a:pt x="606" y="484"/>
                    <a:pt x="627" y="469"/>
                  </a:cubicBezTo>
                  <a:cubicBezTo>
                    <a:pt x="647" y="454"/>
                    <a:pt x="660" y="440"/>
                    <a:pt x="666" y="412"/>
                  </a:cubicBezTo>
                  <a:cubicBezTo>
                    <a:pt x="673" y="384"/>
                    <a:pt x="696" y="381"/>
                    <a:pt x="657" y="372"/>
                  </a:cubicBezTo>
                  <a:cubicBezTo>
                    <a:pt x="619" y="363"/>
                    <a:pt x="602" y="366"/>
                    <a:pt x="596" y="336"/>
                  </a:cubicBezTo>
                  <a:cubicBezTo>
                    <a:pt x="590" y="307"/>
                    <a:pt x="589" y="284"/>
                    <a:pt x="602" y="284"/>
                  </a:cubicBezTo>
                  <a:cubicBezTo>
                    <a:pt x="614" y="284"/>
                    <a:pt x="663" y="309"/>
                    <a:pt x="666" y="287"/>
                  </a:cubicBezTo>
                  <a:cubicBezTo>
                    <a:pt x="670" y="266"/>
                    <a:pt x="661" y="235"/>
                    <a:pt x="671" y="218"/>
                  </a:cubicBezTo>
                  <a:cubicBezTo>
                    <a:pt x="681" y="202"/>
                    <a:pt x="685" y="191"/>
                    <a:pt x="689" y="163"/>
                  </a:cubicBezTo>
                  <a:cubicBezTo>
                    <a:pt x="694" y="134"/>
                    <a:pt x="696" y="106"/>
                    <a:pt x="673" y="78"/>
                  </a:cubicBezTo>
                  <a:cubicBezTo>
                    <a:pt x="651" y="49"/>
                    <a:pt x="639" y="64"/>
                    <a:pt x="630" y="38"/>
                  </a:cubicBezTo>
                  <a:cubicBezTo>
                    <a:pt x="621" y="12"/>
                    <a:pt x="637" y="5"/>
                    <a:pt x="610" y="5"/>
                  </a:cubicBezTo>
                  <a:cubicBezTo>
                    <a:pt x="582" y="5"/>
                    <a:pt x="580" y="0"/>
                    <a:pt x="556" y="14"/>
                  </a:cubicBezTo>
                  <a:cubicBezTo>
                    <a:pt x="533" y="28"/>
                    <a:pt x="510" y="32"/>
                    <a:pt x="496" y="30"/>
                  </a:cubicBezTo>
                  <a:cubicBezTo>
                    <a:pt x="483" y="28"/>
                    <a:pt x="474" y="27"/>
                    <a:pt x="474" y="2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000" b="1"/>
            </a:p>
          </p:txBody>
        </p:sp>
        <p:sp>
          <p:nvSpPr>
            <p:cNvPr id="77" name="Freeform 7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6857369" y="3674825"/>
              <a:ext cx="275564" cy="211503"/>
            </a:xfrm>
            <a:custGeom>
              <a:avLst/>
              <a:gdLst>
                <a:gd name="T0" fmla="*/ 11 w 164"/>
                <a:gd name="T1" fmla="*/ 79 h 126"/>
                <a:gd name="T2" fmla="*/ 14 w 164"/>
                <a:gd name="T3" fmla="*/ 97 h 126"/>
                <a:gd name="T4" fmla="*/ 48 w 164"/>
                <a:gd name="T5" fmla="*/ 101 h 126"/>
                <a:gd name="T6" fmla="*/ 77 w 164"/>
                <a:gd name="T7" fmla="*/ 121 h 126"/>
                <a:gd name="T8" fmla="*/ 100 w 164"/>
                <a:gd name="T9" fmla="*/ 94 h 126"/>
                <a:gd name="T10" fmla="*/ 128 w 164"/>
                <a:gd name="T11" fmla="*/ 71 h 126"/>
                <a:gd name="T12" fmla="*/ 160 w 164"/>
                <a:gd name="T13" fmla="*/ 41 h 126"/>
                <a:gd name="T14" fmla="*/ 147 w 164"/>
                <a:gd name="T15" fmla="*/ 12 h 126"/>
                <a:gd name="T16" fmla="*/ 114 w 164"/>
                <a:gd name="T17" fmla="*/ 1 h 126"/>
                <a:gd name="T18" fmla="*/ 90 w 164"/>
                <a:gd name="T19" fmla="*/ 17 h 126"/>
                <a:gd name="T20" fmla="*/ 81 w 164"/>
                <a:gd name="T21" fmla="*/ 23 h 126"/>
                <a:gd name="T22" fmla="*/ 66 w 164"/>
                <a:gd name="T23" fmla="*/ 50 h 126"/>
                <a:gd name="T24" fmla="*/ 24 w 164"/>
                <a:gd name="T25" fmla="*/ 72 h 126"/>
                <a:gd name="T26" fmla="*/ 11 w 164"/>
                <a:gd name="T27" fmla="*/ 7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4" h="126">
                  <a:moveTo>
                    <a:pt x="11" y="79"/>
                  </a:moveTo>
                  <a:cubicBezTo>
                    <a:pt x="6" y="86"/>
                    <a:pt x="0" y="100"/>
                    <a:pt x="14" y="97"/>
                  </a:cubicBezTo>
                  <a:cubicBezTo>
                    <a:pt x="28" y="95"/>
                    <a:pt x="39" y="92"/>
                    <a:pt x="48" y="101"/>
                  </a:cubicBezTo>
                  <a:cubicBezTo>
                    <a:pt x="57" y="110"/>
                    <a:pt x="64" y="126"/>
                    <a:pt x="77" y="121"/>
                  </a:cubicBezTo>
                  <a:cubicBezTo>
                    <a:pt x="91" y="117"/>
                    <a:pt x="93" y="103"/>
                    <a:pt x="100" y="94"/>
                  </a:cubicBezTo>
                  <a:cubicBezTo>
                    <a:pt x="107" y="85"/>
                    <a:pt x="118" y="74"/>
                    <a:pt x="128" y="71"/>
                  </a:cubicBezTo>
                  <a:cubicBezTo>
                    <a:pt x="139" y="69"/>
                    <a:pt x="157" y="51"/>
                    <a:pt x="160" y="41"/>
                  </a:cubicBezTo>
                  <a:cubicBezTo>
                    <a:pt x="164" y="30"/>
                    <a:pt x="155" y="17"/>
                    <a:pt x="147" y="12"/>
                  </a:cubicBezTo>
                  <a:cubicBezTo>
                    <a:pt x="139" y="8"/>
                    <a:pt x="120" y="0"/>
                    <a:pt x="114" y="1"/>
                  </a:cubicBezTo>
                  <a:cubicBezTo>
                    <a:pt x="107" y="2"/>
                    <a:pt x="93" y="11"/>
                    <a:pt x="90" y="17"/>
                  </a:cubicBezTo>
                  <a:cubicBezTo>
                    <a:pt x="86" y="23"/>
                    <a:pt x="85" y="12"/>
                    <a:pt x="81" y="23"/>
                  </a:cubicBezTo>
                  <a:cubicBezTo>
                    <a:pt x="76" y="33"/>
                    <a:pt x="75" y="42"/>
                    <a:pt x="66" y="50"/>
                  </a:cubicBezTo>
                  <a:cubicBezTo>
                    <a:pt x="57" y="58"/>
                    <a:pt x="34" y="67"/>
                    <a:pt x="24" y="72"/>
                  </a:cubicBezTo>
                  <a:cubicBezTo>
                    <a:pt x="14" y="78"/>
                    <a:pt x="11" y="79"/>
                    <a:pt x="11" y="7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000" b="1"/>
            </a:p>
          </p:txBody>
        </p:sp>
        <p:sp>
          <p:nvSpPr>
            <p:cNvPr id="78" name="Freeform 8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7037349" y="3539586"/>
              <a:ext cx="131173" cy="136257"/>
            </a:xfrm>
            <a:custGeom>
              <a:avLst/>
              <a:gdLst>
                <a:gd name="T0" fmla="*/ 9 w 78"/>
                <a:gd name="T1" fmla="*/ 20 h 81"/>
                <a:gd name="T2" fmla="*/ 2 w 78"/>
                <a:gd name="T3" fmla="*/ 54 h 81"/>
                <a:gd name="T4" fmla="*/ 21 w 78"/>
                <a:gd name="T5" fmla="*/ 76 h 81"/>
                <a:gd name="T6" fmla="*/ 67 w 78"/>
                <a:gd name="T7" fmla="*/ 72 h 81"/>
                <a:gd name="T8" fmla="*/ 76 w 78"/>
                <a:gd name="T9" fmla="*/ 59 h 81"/>
                <a:gd name="T10" fmla="*/ 71 w 78"/>
                <a:gd name="T11" fmla="*/ 39 h 81"/>
                <a:gd name="T12" fmla="*/ 54 w 78"/>
                <a:gd name="T13" fmla="*/ 18 h 81"/>
                <a:gd name="T14" fmla="*/ 35 w 78"/>
                <a:gd name="T15" fmla="*/ 5 h 81"/>
                <a:gd name="T16" fmla="*/ 23 w 78"/>
                <a:gd name="T17" fmla="*/ 3 h 81"/>
                <a:gd name="T18" fmla="*/ 9 w 78"/>
                <a:gd name="T19" fmla="*/ 2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81">
                  <a:moveTo>
                    <a:pt x="9" y="20"/>
                  </a:moveTo>
                  <a:cubicBezTo>
                    <a:pt x="0" y="27"/>
                    <a:pt x="1" y="47"/>
                    <a:pt x="2" y="54"/>
                  </a:cubicBezTo>
                  <a:cubicBezTo>
                    <a:pt x="3" y="61"/>
                    <a:pt x="14" y="72"/>
                    <a:pt x="21" y="76"/>
                  </a:cubicBezTo>
                  <a:cubicBezTo>
                    <a:pt x="29" y="81"/>
                    <a:pt x="61" y="75"/>
                    <a:pt x="67" y="72"/>
                  </a:cubicBezTo>
                  <a:cubicBezTo>
                    <a:pt x="72" y="69"/>
                    <a:pt x="78" y="65"/>
                    <a:pt x="76" y="59"/>
                  </a:cubicBezTo>
                  <a:cubicBezTo>
                    <a:pt x="74" y="54"/>
                    <a:pt x="76" y="46"/>
                    <a:pt x="71" y="39"/>
                  </a:cubicBezTo>
                  <a:cubicBezTo>
                    <a:pt x="67" y="32"/>
                    <a:pt x="60" y="18"/>
                    <a:pt x="54" y="18"/>
                  </a:cubicBezTo>
                  <a:cubicBezTo>
                    <a:pt x="48" y="18"/>
                    <a:pt x="43" y="8"/>
                    <a:pt x="35" y="5"/>
                  </a:cubicBezTo>
                  <a:cubicBezTo>
                    <a:pt x="27" y="2"/>
                    <a:pt x="29" y="0"/>
                    <a:pt x="23" y="3"/>
                  </a:cubicBezTo>
                  <a:cubicBezTo>
                    <a:pt x="16" y="6"/>
                    <a:pt x="9" y="20"/>
                    <a:pt x="9" y="2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000" b="1"/>
            </a:p>
          </p:txBody>
        </p:sp>
        <p:sp>
          <p:nvSpPr>
            <p:cNvPr id="79" name="Freeform 9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6722129" y="3335200"/>
              <a:ext cx="65078" cy="110836"/>
            </a:xfrm>
            <a:custGeom>
              <a:avLst/>
              <a:gdLst>
                <a:gd name="T0" fmla="*/ 31 w 39"/>
                <a:gd name="T1" fmla="*/ 0 h 66"/>
                <a:gd name="T2" fmla="*/ 6 w 39"/>
                <a:gd name="T3" fmla="*/ 35 h 66"/>
                <a:gd name="T4" fmla="*/ 3 w 39"/>
                <a:gd name="T5" fmla="*/ 59 h 66"/>
                <a:gd name="T6" fmla="*/ 17 w 39"/>
                <a:gd name="T7" fmla="*/ 59 h 66"/>
                <a:gd name="T8" fmla="*/ 35 w 39"/>
                <a:gd name="T9" fmla="*/ 40 h 66"/>
                <a:gd name="T10" fmla="*/ 39 w 39"/>
                <a:gd name="T11" fmla="*/ 19 h 66"/>
                <a:gd name="T12" fmla="*/ 31 w 39"/>
                <a:gd name="T1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66">
                  <a:moveTo>
                    <a:pt x="31" y="0"/>
                  </a:moveTo>
                  <a:cubicBezTo>
                    <a:pt x="25" y="8"/>
                    <a:pt x="9" y="28"/>
                    <a:pt x="6" y="35"/>
                  </a:cubicBezTo>
                  <a:cubicBezTo>
                    <a:pt x="4" y="42"/>
                    <a:pt x="0" y="56"/>
                    <a:pt x="3" y="59"/>
                  </a:cubicBezTo>
                  <a:cubicBezTo>
                    <a:pt x="6" y="62"/>
                    <a:pt x="8" y="66"/>
                    <a:pt x="17" y="59"/>
                  </a:cubicBezTo>
                  <a:cubicBezTo>
                    <a:pt x="26" y="52"/>
                    <a:pt x="33" y="45"/>
                    <a:pt x="35" y="40"/>
                  </a:cubicBezTo>
                  <a:cubicBezTo>
                    <a:pt x="37" y="34"/>
                    <a:pt x="39" y="23"/>
                    <a:pt x="39" y="19"/>
                  </a:cubicBezTo>
                  <a:cubicBezTo>
                    <a:pt x="39" y="16"/>
                    <a:pt x="31" y="0"/>
                    <a:pt x="3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000" b="1"/>
            </a:p>
          </p:txBody>
        </p:sp>
        <p:sp>
          <p:nvSpPr>
            <p:cNvPr id="80" name="Freeform 10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6771954" y="3259954"/>
              <a:ext cx="82364" cy="59994"/>
            </a:xfrm>
            <a:custGeom>
              <a:avLst/>
              <a:gdLst>
                <a:gd name="T0" fmla="*/ 47 w 49"/>
                <a:gd name="T1" fmla="*/ 0 h 36"/>
                <a:gd name="T2" fmla="*/ 22 w 49"/>
                <a:gd name="T3" fmla="*/ 14 h 36"/>
                <a:gd name="T4" fmla="*/ 9 w 49"/>
                <a:gd name="T5" fmla="*/ 26 h 36"/>
                <a:gd name="T6" fmla="*/ 9 w 49"/>
                <a:gd name="T7" fmla="*/ 34 h 36"/>
                <a:gd name="T8" fmla="*/ 30 w 49"/>
                <a:gd name="T9" fmla="*/ 17 h 36"/>
                <a:gd name="T10" fmla="*/ 42 w 49"/>
                <a:gd name="T11" fmla="*/ 11 h 36"/>
                <a:gd name="T12" fmla="*/ 49 w 49"/>
                <a:gd name="T13" fmla="*/ 4 h 36"/>
                <a:gd name="T14" fmla="*/ 47 w 49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6">
                  <a:moveTo>
                    <a:pt x="47" y="0"/>
                  </a:moveTo>
                  <a:cubicBezTo>
                    <a:pt x="40" y="1"/>
                    <a:pt x="28" y="10"/>
                    <a:pt x="22" y="14"/>
                  </a:cubicBezTo>
                  <a:cubicBezTo>
                    <a:pt x="16" y="19"/>
                    <a:pt x="16" y="23"/>
                    <a:pt x="9" y="26"/>
                  </a:cubicBezTo>
                  <a:cubicBezTo>
                    <a:pt x="3" y="28"/>
                    <a:pt x="0" y="36"/>
                    <a:pt x="9" y="34"/>
                  </a:cubicBezTo>
                  <a:cubicBezTo>
                    <a:pt x="18" y="31"/>
                    <a:pt x="30" y="17"/>
                    <a:pt x="30" y="17"/>
                  </a:cubicBezTo>
                  <a:cubicBezTo>
                    <a:pt x="30" y="17"/>
                    <a:pt x="38" y="13"/>
                    <a:pt x="42" y="11"/>
                  </a:cubicBezTo>
                  <a:cubicBezTo>
                    <a:pt x="47" y="9"/>
                    <a:pt x="49" y="4"/>
                    <a:pt x="49" y="4"/>
                  </a:cubicBezTo>
                  <a:lnTo>
                    <a:pt x="4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000" b="1"/>
            </a:p>
          </p:txBody>
        </p:sp>
        <p:sp>
          <p:nvSpPr>
            <p:cNvPr id="81" name="Freeform 11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6880756" y="3175557"/>
              <a:ext cx="159644" cy="56943"/>
            </a:xfrm>
            <a:custGeom>
              <a:avLst/>
              <a:gdLst>
                <a:gd name="T0" fmla="*/ 11 w 95"/>
                <a:gd name="T1" fmla="*/ 18 h 34"/>
                <a:gd name="T2" fmla="*/ 3 w 95"/>
                <a:gd name="T3" fmla="*/ 33 h 34"/>
                <a:gd name="T4" fmla="*/ 33 w 95"/>
                <a:gd name="T5" fmla="*/ 25 h 34"/>
                <a:gd name="T6" fmla="*/ 69 w 95"/>
                <a:gd name="T7" fmla="*/ 11 h 34"/>
                <a:gd name="T8" fmla="*/ 85 w 95"/>
                <a:gd name="T9" fmla="*/ 1 h 34"/>
                <a:gd name="T10" fmla="*/ 23 w 95"/>
                <a:gd name="T11" fmla="*/ 15 h 34"/>
                <a:gd name="T12" fmla="*/ 11 w 95"/>
                <a:gd name="T13" fmla="*/ 1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34">
                  <a:moveTo>
                    <a:pt x="11" y="18"/>
                  </a:moveTo>
                  <a:cubicBezTo>
                    <a:pt x="2" y="24"/>
                    <a:pt x="0" y="32"/>
                    <a:pt x="3" y="33"/>
                  </a:cubicBezTo>
                  <a:cubicBezTo>
                    <a:pt x="7" y="34"/>
                    <a:pt x="21" y="33"/>
                    <a:pt x="33" y="25"/>
                  </a:cubicBezTo>
                  <a:cubicBezTo>
                    <a:pt x="44" y="18"/>
                    <a:pt x="59" y="15"/>
                    <a:pt x="69" y="11"/>
                  </a:cubicBezTo>
                  <a:cubicBezTo>
                    <a:pt x="79" y="8"/>
                    <a:pt x="95" y="0"/>
                    <a:pt x="85" y="1"/>
                  </a:cubicBezTo>
                  <a:cubicBezTo>
                    <a:pt x="75" y="2"/>
                    <a:pt x="28" y="12"/>
                    <a:pt x="23" y="15"/>
                  </a:cubicBezTo>
                  <a:cubicBezTo>
                    <a:pt x="17" y="17"/>
                    <a:pt x="11" y="18"/>
                    <a:pt x="11" y="1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000" b="1"/>
            </a:p>
          </p:txBody>
        </p:sp>
        <p:sp>
          <p:nvSpPr>
            <p:cNvPr id="82" name="Freeform 12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7035315" y="3162337"/>
              <a:ext cx="130156" cy="23388"/>
            </a:xfrm>
            <a:custGeom>
              <a:avLst/>
              <a:gdLst>
                <a:gd name="T0" fmla="*/ 12 w 77"/>
                <a:gd name="T1" fmla="*/ 0 h 14"/>
                <a:gd name="T2" fmla="*/ 12 w 77"/>
                <a:gd name="T3" fmla="*/ 11 h 14"/>
                <a:gd name="T4" fmla="*/ 34 w 77"/>
                <a:gd name="T5" fmla="*/ 11 h 14"/>
                <a:gd name="T6" fmla="*/ 63 w 77"/>
                <a:gd name="T7" fmla="*/ 6 h 14"/>
                <a:gd name="T8" fmla="*/ 77 w 77"/>
                <a:gd name="T9" fmla="*/ 0 h 14"/>
                <a:gd name="T10" fmla="*/ 44 w 77"/>
                <a:gd name="T11" fmla="*/ 6 h 14"/>
                <a:gd name="T12" fmla="*/ 21 w 77"/>
                <a:gd name="T13" fmla="*/ 6 h 14"/>
                <a:gd name="T14" fmla="*/ 12 w 77"/>
                <a:gd name="T1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" h="14">
                  <a:moveTo>
                    <a:pt x="12" y="0"/>
                  </a:moveTo>
                  <a:cubicBezTo>
                    <a:pt x="7" y="0"/>
                    <a:pt x="0" y="10"/>
                    <a:pt x="12" y="11"/>
                  </a:cubicBezTo>
                  <a:cubicBezTo>
                    <a:pt x="25" y="12"/>
                    <a:pt x="28" y="14"/>
                    <a:pt x="34" y="11"/>
                  </a:cubicBezTo>
                  <a:cubicBezTo>
                    <a:pt x="40" y="9"/>
                    <a:pt x="56" y="6"/>
                    <a:pt x="63" y="6"/>
                  </a:cubicBezTo>
                  <a:cubicBezTo>
                    <a:pt x="70" y="6"/>
                    <a:pt x="77" y="0"/>
                    <a:pt x="77" y="0"/>
                  </a:cubicBezTo>
                  <a:cubicBezTo>
                    <a:pt x="77" y="0"/>
                    <a:pt x="56" y="6"/>
                    <a:pt x="44" y="6"/>
                  </a:cubicBezTo>
                  <a:cubicBezTo>
                    <a:pt x="32" y="6"/>
                    <a:pt x="26" y="13"/>
                    <a:pt x="21" y="6"/>
                  </a:cubicBezTo>
                  <a:cubicBezTo>
                    <a:pt x="17" y="0"/>
                    <a:pt x="12" y="0"/>
                    <a:pt x="1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000" b="1"/>
            </a:p>
          </p:txBody>
        </p:sp>
        <p:sp>
          <p:nvSpPr>
            <p:cNvPr id="83" name="Freeform 13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7222414" y="3140984"/>
              <a:ext cx="73213" cy="21354"/>
            </a:xfrm>
            <a:custGeom>
              <a:avLst/>
              <a:gdLst>
                <a:gd name="T0" fmla="*/ 8 w 44"/>
                <a:gd name="T1" fmla="*/ 7 h 13"/>
                <a:gd name="T2" fmla="*/ 4 w 44"/>
                <a:gd name="T3" fmla="*/ 13 h 13"/>
                <a:gd name="T4" fmla="*/ 21 w 44"/>
                <a:gd name="T5" fmla="*/ 10 h 13"/>
                <a:gd name="T6" fmla="*/ 44 w 44"/>
                <a:gd name="T7" fmla="*/ 0 h 13"/>
                <a:gd name="T8" fmla="*/ 33 w 44"/>
                <a:gd name="T9" fmla="*/ 0 h 13"/>
                <a:gd name="T10" fmla="*/ 8 w 44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13">
                  <a:moveTo>
                    <a:pt x="8" y="7"/>
                  </a:moveTo>
                  <a:cubicBezTo>
                    <a:pt x="8" y="7"/>
                    <a:pt x="0" y="13"/>
                    <a:pt x="4" y="13"/>
                  </a:cubicBezTo>
                  <a:cubicBezTo>
                    <a:pt x="9" y="13"/>
                    <a:pt x="13" y="13"/>
                    <a:pt x="21" y="10"/>
                  </a:cubicBezTo>
                  <a:cubicBezTo>
                    <a:pt x="29" y="7"/>
                    <a:pt x="44" y="0"/>
                    <a:pt x="44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24" y="0"/>
                    <a:pt x="8" y="7"/>
                    <a:pt x="8" y="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000" b="1"/>
            </a:p>
          </p:txBody>
        </p:sp>
        <p:sp>
          <p:nvSpPr>
            <p:cNvPr id="84" name="Freeform 14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6215742" y="4386614"/>
              <a:ext cx="326406" cy="114903"/>
            </a:xfrm>
            <a:custGeom>
              <a:avLst/>
              <a:gdLst>
                <a:gd name="T0" fmla="*/ 124 w 194"/>
                <a:gd name="T1" fmla="*/ 19 h 69"/>
                <a:gd name="T2" fmla="*/ 89 w 194"/>
                <a:gd name="T3" fmla="*/ 26 h 69"/>
                <a:gd name="T4" fmla="*/ 32 w 194"/>
                <a:gd name="T5" fmla="*/ 2 h 69"/>
                <a:gd name="T6" fmla="*/ 0 w 194"/>
                <a:gd name="T7" fmla="*/ 14 h 69"/>
                <a:gd name="T8" fmla="*/ 9 w 194"/>
                <a:gd name="T9" fmla="*/ 48 h 69"/>
                <a:gd name="T10" fmla="*/ 25 w 194"/>
                <a:gd name="T11" fmla="*/ 53 h 69"/>
                <a:gd name="T12" fmla="*/ 51 w 194"/>
                <a:gd name="T13" fmla="*/ 36 h 69"/>
                <a:gd name="T14" fmla="*/ 109 w 194"/>
                <a:gd name="T15" fmla="*/ 66 h 69"/>
                <a:gd name="T16" fmla="*/ 166 w 194"/>
                <a:gd name="T17" fmla="*/ 52 h 69"/>
                <a:gd name="T18" fmla="*/ 185 w 194"/>
                <a:gd name="T19" fmla="*/ 19 h 69"/>
                <a:gd name="T20" fmla="*/ 141 w 194"/>
                <a:gd name="T21" fmla="*/ 9 h 69"/>
                <a:gd name="T22" fmla="*/ 124 w 194"/>
                <a:gd name="T23" fmla="*/ 1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4" h="69">
                  <a:moveTo>
                    <a:pt x="124" y="19"/>
                  </a:moveTo>
                  <a:cubicBezTo>
                    <a:pt x="122" y="20"/>
                    <a:pt x="99" y="29"/>
                    <a:pt x="89" y="26"/>
                  </a:cubicBezTo>
                  <a:cubicBezTo>
                    <a:pt x="78" y="23"/>
                    <a:pt x="48" y="4"/>
                    <a:pt x="32" y="2"/>
                  </a:cubicBezTo>
                  <a:cubicBezTo>
                    <a:pt x="16" y="0"/>
                    <a:pt x="0" y="6"/>
                    <a:pt x="0" y="14"/>
                  </a:cubicBezTo>
                  <a:cubicBezTo>
                    <a:pt x="0" y="23"/>
                    <a:pt x="4" y="44"/>
                    <a:pt x="9" y="48"/>
                  </a:cubicBezTo>
                  <a:cubicBezTo>
                    <a:pt x="15" y="51"/>
                    <a:pt x="18" y="62"/>
                    <a:pt x="25" y="53"/>
                  </a:cubicBezTo>
                  <a:cubicBezTo>
                    <a:pt x="32" y="44"/>
                    <a:pt x="40" y="34"/>
                    <a:pt x="51" y="36"/>
                  </a:cubicBezTo>
                  <a:cubicBezTo>
                    <a:pt x="62" y="38"/>
                    <a:pt x="94" y="62"/>
                    <a:pt x="109" y="66"/>
                  </a:cubicBezTo>
                  <a:cubicBezTo>
                    <a:pt x="124" y="69"/>
                    <a:pt x="154" y="66"/>
                    <a:pt x="166" y="52"/>
                  </a:cubicBezTo>
                  <a:cubicBezTo>
                    <a:pt x="177" y="38"/>
                    <a:pt x="194" y="23"/>
                    <a:pt x="185" y="19"/>
                  </a:cubicBezTo>
                  <a:cubicBezTo>
                    <a:pt x="176" y="16"/>
                    <a:pt x="148" y="6"/>
                    <a:pt x="141" y="9"/>
                  </a:cubicBezTo>
                  <a:cubicBezTo>
                    <a:pt x="134" y="12"/>
                    <a:pt x="124" y="19"/>
                    <a:pt x="124" y="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000" b="1"/>
            </a:p>
          </p:txBody>
        </p:sp>
        <p:sp>
          <p:nvSpPr>
            <p:cNvPr id="85" name="Freeform 15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6248281" y="4271711"/>
              <a:ext cx="288783" cy="126088"/>
            </a:xfrm>
            <a:custGeom>
              <a:avLst/>
              <a:gdLst>
                <a:gd name="T0" fmla="*/ 161 w 172"/>
                <a:gd name="T1" fmla="*/ 70 h 75"/>
                <a:gd name="T2" fmla="*/ 133 w 172"/>
                <a:gd name="T3" fmla="*/ 60 h 75"/>
                <a:gd name="T4" fmla="*/ 106 w 172"/>
                <a:gd name="T5" fmla="*/ 50 h 75"/>
                <a:gd name="T6" fmla="*/ 89 w 172"/>
                <a:gd name="T7" fmla="*/ 70 h 75"/>
                <a:gd name="T8" fmla="*/ 42 w 172"/>
                <a:gd name="T9" fmla="*/ 53 h 75"/>
                <a:gd name="T10" fmla="*/ 3 w 172"/>
                <a:gd name="T11" fmla="*/ 29 h 75"/>
                <a:gd name="T12" fmla="*/ 29 w 172"/>
                <a:gd name="T13" fmla="*/ 4 h 75"/>
                <a:gd name="T14" fmla="*/ 56 w 172"/>
                <a:gd name="T15" fmla="*/ 24 h 75"/>
                <a:gd name="T16" fmla="*/ 95 w 172"/>
                <a:gd name="T17" fmla="*/ 25 h 75"/>
                <a:gd name="T18" fmla="*/ 127 w 172"/>
                <a:gd name="T19" fmla="*/ 37 h 75"/>
                <a:gd name="T20" fmla="*/ 157 w 172"/>
                <a:gd name="T21" fmla="*/ 57 h 75"/>
                <a:gd name="T22" fmla="*/ 169 w 172"/>
                <a:gd name="T23" fmla="*/ 66 h 75"/>
                <a:gd name="T24" fmla="*/ 161 w 172"/>
                <a:gd name="T25" fmla="*/ 7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72" h="75">
                  <a:moveTo>
                    <a:pt x="161" y="70"/>
                  </a:moveTo>
                  <a:cubicBezTo>
                    <a:pt x="161" y="70"/>
                    <a:pt x="148" y="69"/>
                    <a:pt x="133" y="60"/>
                  </a:cubicBezTo>
                  <a:cubicBezTo>
                    <a:pt x="118" y="51"/>
                    <a:pt x="110" y="40"/>
                    <a:pt x="106" y="50"/>
                  </a:cubicBezTo>
                  <a:cubicBezTo>
                    <a:pt x="101" y="60"/>
                    <a:pt x="107" y="75"/>
                    <a:pt x="89" y="70"/>
                  </a:cubicBezTo>
                  <a:cubicBezTo>
                    <a:pt x="71" y="65"/>
                    <a:pt x="62" y="58"/>
                    <a:pt x="42" y="53"/>
                  </a:cubicBezTo>
                  <a:cubicBezTo>
                    <a:pt x="23" y="49"/>
                    <a:pt x="0" y="43"/>
                    <a:pt x="3" y="29"/>
                  </a:cubicBezTo>
                  <a:cubicBezTo>
                    <a:pt x="5" y="16"/>
                    <a:pt x="11" y="0"/>
                    <a:pt x="29" y="4"/>
                  </a:cubicBezTo>
                  <a:cubicBezTo>
                    <a:pt x="47" y="9"/>
                    <a:pt x="44" y="23"/>
                    <a:pt x="56" y="24"/>
                  </a:cubicBezTo>
                  <a:cubicBezTo>
                    <a:pt x="69" y="25"/>
                    <a:pt x="78" y="24"/>
                    <a:pt x="95" y="25"/>
                  </a:cubicBezTo>
                  <a:cubicBezTo>
                    <a:pt x="112" y="26"/>
                    <a:pt x="112" y="27"/>
                    <a:pt x="127" y="37"/>
                  </a:cubicBezTo>
                  <a:cubicBezTo>
                    <a:pt x="142" y="47"/>
                    <a:pt x="149" y="54"/>
                    <a:pt x="157" y="57"/>
                  </a:cubicBezTo>
                  <a:cubicBezTo>
                    <a:pt x="165" y="59"/>
                    <a:pt x="172" y="62"/>
                    <a:pt x="169" y="66"/>
                  </a:cubicBezTo>
                  <a:cubicBezTo>
                    <a:pt x="165" y="70"/>
                    <a:pt x="161" y="70"/>
                    <a:pt x="161" y="7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000" b="1"/>
            </a:p>
          </p:txBody>
        </p:sp>
        <p:sp>
          <p:nvSpPr>
            <p:cNvPr id="87" name="Freeform 16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6449615" y="4263576"/>
              <a:ext cx="82364" cy="58977"/>
            </a:xfrm>
            <a:custGeom>
              <a:avLst/>
              <a:gdLst>
                <a:gd name="T0" fmla="*/ 44 w 49"/>
                <a:gd name="T1" fmla="*/ 35 h 35"/>
                <a:gd name="T2" fmla="*/ 7 w 49"/>
                <a:gd name="T3" fmla="*/ 24 h 35"/>
                <a:gd name="T4" fmla="*/ 7 w 49"/>
                <a:gd name="T5" fmla="*/ 9 h 35"/>
                <a:gd name="T6" fmla="*/ 28 w 49"/>
                <a:gd name="T7" fmla="*/ 3 h 35"/>
                <a:gd name="T8" fmla="*/ 49 w 49"/>
                <a:gd name="T9" fmla="*/ 19 h 35"/>
                <a:gd name="T10" fmla="*/ 44 w 49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35">
                  <a:moveTo>
                    <a:pt x="44" y="35"/>
                  </a:moveTo>
                  <a:cubicBezTo>
                    <a:pt x="36" y="32"/>
                    <a:pt x="14" y="34"/>
                    <a:pt x="7" y="24"/>
                  </a:cubicBezTo>
                  <a:cubicBezTo>
                    <a:pt x="0" y="14"/>
                    <a:pt x="1" y="15"/>
                    <a:pt x="7" y="9"/>
                  </a:cubicBezTo>
                  <a:cubicBezTo>
                    <a:pt x="13" y="3"/>
                    <a:pt x="22" y="0"/>
                    <a:pt x="28" y="3"/>
                  </a:cubicBezTo>
                  <a:cubicBezTo>
                    <a:pt x="34" y="5"/>
                    <a:pt x="49" y="13"/>
                    <a:pt x="49" y="19"/>
                  </a:cubicBezTo>
                  <a:cubicBezTo>
                    <a:pt x="49" y="24"/>
                    <a:pt x="44" y="35"/>
                    <a:pt x="44" y="3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000" b="1"/>
            </a:p>
          </p:txBody>
        </p:sp>
        <p:sp>
          <p:nvSpPr>
            <p:cNvPr id="88" name="Freeform 17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6335729" y="4186296"/>
              <a:ext cx="147442" cy="75246"/>
            </a:xfrm>
            <a:custGeom>
              <a:avLst/>
              <a:gdLst>
                <a:gd name="T0" fmla="*/ 88 w 88"/>
                <a:gd name="T1" fmla="*/ 36 h 45"/>
                <a:gd name="T2" fmla="*/ 65 w 88"/>
                <a:gd name="T3" fmla="*/ 44 h 45"/>
                <a:gd name="T4" fmla="*/ 46 w 88"/>
                <a:gd name="T5" fmla="*/ 40 h 45"/>
                <a:gd name="T6" fmla="*/ 34 w 88"/>
                <a:gd name="T7" fmla="*/ 19 h 45"/>
                <a:gd name="T8" fmla="*/ 10 w 88"/>
                <a:gd name="T9" fmla="*/ 24 h 45"/>
                <a:gd name="T10" fmla="*/ 0 w 88"/>
                <a:gd name="T11" fmla="*/ 19 h 45"/>
                <a:gd name="T12" fmla="*/ 13 w 88"/>
                <a:gd name="T13" fmla="*/ 0 h 45"/>
                <a:gd name="T14" fmla="*/ 44 w 88"/>
                <a:gd name="T15" fmla="*/ 3 h 45"/>
                <a:gd name="T16" fmla="*/ 54 w 88"/>
                <a:gd name="T17" fmla="*/ 4 h 45"/>
                <a:gd name="T18" fmla="*/ 66 w 88"/>
                <a:gd name="T19" fmla="*/ 8 h 45"/>
                <a:gd name="T20" fmla="*/ 75 w 88"/>
                <a:gd name="T21" fmla="*/ 18 h 45"/>
                <a:gd name="T22" fmla="*/ 88 w 88"/>
                <a:gd name="T23" fmla="*/ 22 h 45"/>
                <a:gd name="T24" fmla="*/ 88 w 88"/>
                <a:gd name="T25" fmla="*/ 36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45">
                  <a:moveTo>
                    <a:pt x="88" y="36"/>
                  </a:moveTo>
                  <a:cubicBezTo>
                    <a:pt x="88" y="36"/>
                    <a:pt x="79" y="45"/>
                    <a:pt x="65" y="44"/>
                  </a:cubicBezTo>
                  <a:cubicBezTo>
                    <a:pt x="52" y="43"/>
                    <a:pt x="46" y="44"/>
                    <a:pt x="46" y="40"/>
                  </a:cubicBezTo>
                  <a:cubicBezTo>
                    <a:pt x="46" y="36"/>
                    <a:pt x="41" y="21"/>
                    <a:pt x="34" y="19"/>
                  </a:cubicBezTo>
                  <a:cubicBezTo>
                    <a:pt x="27" y="17"/>
                    <a:pt x="13" y="23"/>
                    <a:pt x="10" y="24"/>
                  </a:cubicBezTo>
                  <a:cubicBezTo>
                    <a:pt x="6" y="25"/>
                    <a:pt x="0" y="24"/>
                    <a:pt x="0" y="19"/>
                  </a:cubicBezTo>
                  <a:cubicBezTo>
                    <a:pt x="0" y="13"/>
                    <a:pt x="3" y="0"/>
                    <a:pt x="13" y="0"/>
                  </a:cubicBezTo>
                  <a:cubicBezTo>
                    <a:pt x="23" y="0"/>
                    <a:pt x="40" y="7"/>
                    <a:pt x="44" y="3"/>
                  </a:cubicBezTo>
                  <a:cubicBezTo>
                    <a:pt x="47" y="0"/>
                    <a:pt x="52" y="1"/>
                    <a:pt x="54" y="4"/>
                  </a:cubicBezTo>
                  <a:cubicBezTo>
                    <a:pt x="56" y="8"/>
                    <a:pt x="63" y="7"/>
                    <a:pt x="66" y="8"/>
                  </a:cubicBezTo>
                  <a:cubicBezTo>
                    <a:pt x="70" y="9"/>
                    <a:pt x="72" y="14"/>
                    <a:pt x="75" y="18"/>
                  </a:cubicBezTo>
                  <a:cubicBezTo>
                    <a:pt x="78" y="22"/>
                    <a:pt x="88" y="22"/>
                    <a:pt x="88" y="22"/>
                  </a:cubicBezTo>
                  <a:lnTo>
                    <a:pt x="88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000" b="1"/>
            </a:p>
          </p:txBody>
        </p:sp>
        <p:sp>
          <p:nvSpPr>
            <p:cNvPr id="89" name="Freeform 18">
              <a:hlinkClick r:id="rId9" action="ppaction://hlinksldjump"/>
            </p:cNvPr>
            <p:cNvSpPr>
              <a:spLocks/>
            </p:cNvSpPr>
            <p:nvPr/>
          </p:nvSpPr>
          <p:spPr bwMode="auto">
            <a:xfrm>
              <a:off x="6395723" y="4127319"/>
              <a:ext cx="205402" cy="112870"/>
            </a:xfrm>
            <a:custGeom>
              <a:avLst/>
              <a:gdLst>
                <a:gd name="T0" fmla="*/ 8 w 122"/>
                <a:gd name="T1" fmla="*/ 9 h 67"/>
                <a:gd name="T2" fmla="*/ 8 w 122"/>
                <a:gd name="T3" fmla="*/ 18 h 67"/>
                <a:gd name="T4" fmla="*/ 26 w 122"/>
                <a:gd name="T5" fmla="*/ 13 h 67"/>
                <a:gd name="T6" fmla="*/ 39 w 122"/>
                <a:gd name="T7" fmla="*/ 21 h 67"/>
                <a:gd name="T8" fmla="*/ 45 w 122"/>
                <a:gd name="T9" fmla="*/ 35 h 67"/>
                <a:gd name="T10" fmla="*/ 73 w 122"/>
                <a:gd name="T11" fmla="*/ 53 h 67"/>
                <a:gd name="T12" fmla="*/ 96 w 122"/>
                <a:gd name="T13" fmla="*/ 62 h 67"/>
                <a:gd name="T14" fmla="*/ 108 w 122"/>
                <a:gd name="T15" fmla="*/ 51 h 67"/>
                <a:gd name="T16" fmla="*/ 77 w 122"/>
                <a:gd name="T17" fmla="*/ 36 h 67"/>
                <a:gd name="T18" fmla="*/ 62 w 122"/>
                <a:gd name="T19" fmla="*/ 21 h 67"/>
                <a:gd name="T20" fmla="*/ 39 w 122"/>
                <a:gd name="T21" fmla="*/ 9 h 67"/>
                <a:gd name="T22" fmla="*/ 24 w 122"/>
                <a:gd name="T23" fmla="*/ 1 h 67"/>
                <a:gd name="T24" fmla="*/ 8 w 122"/>
                <a:gd name="T25" fmla="*/ 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67">
                  <a:moveTo>
                    <a:pt x="8" y="9"/>
                  </a:moveTo>
                  <a:cubicBezTo>
                    <a:pt x="3" y="14"/>
                    <a:pt x="0" y="17"/>
                    <a:pt x="8" y="18"/>
                  </a:cubicBezTo>
                  <a:cubicBezTo>
                    <a:pt x="16" y="19"/>
                    <a:pt x="22" y="13"/>
                    <a:pt x="26" y="13"/>
                  </a:cubicBezTo>
                  <a:cubicBezTo>
                    <a:pt x="29" y="13"/>
                    <a:pt x="39" y="17"/>
                    <a:pt x="39" y="21"/>
                  </a:cubicBezTo>
                  <a:cubicBezTo>
                    <a:pt x="39" y="26"/>
                    <a:pt x="38" y="29"/>
                    <a:pt x="45" y="35"/>
                  </a:cubicBezTo>
                  <a:cubicBezTo>
                    <a:pt x="52" y="41"/>
                    <a:pt x="61" y="49"/>
                    <a:pt x="73" y="53"/>
                  </a:cubicBezTo>
                  <a:cubicBezTo>
                    <a:pt x="86" y="57"/>
                    <a:pt x="89" y="67"/>
                    <a:pt x="96" y="62"/>
                  </a:cubicBezTo>
                  <a:cubicBezTo>
                    <a:pt x="103" y="57"/>
                    <a:pt x="122" y="56"/>
                    <a:pt x="108" y="51"/>
                  </a:cubicBezTo>
                  <a:cubicBezTo>
                    <a:pt x="93" y="45"/>
                    <a:pt x="81" y="43"/>
                    <a:pt x="77" y="36"/>
                  </a:cubicBezTo>
                  <a:cubicBezTo>
                    <a:pt x="72" y="29"/>
                    <a:pt x="76" y="28"/>
                    <a:pt x="62" y="21"/>
                  </a:cubicBezTo>
                  <a:cubicBezTo>
                    <a:pt x="49" y="14"/>
                    <a:pt x="49" y="14"/>
                    <a:pt x="39" y="9"/>
                  </a:cubicBezTo>
                  <a:cubicBezTo>
                    <a:pt x="29" y="3"/>
                    <a:pt x="32" y="0"/>
                    <a:pt x="24" y="1"/>
                  </a:cubicBezTo>
                  <a:cubicBezTo>
                    <a:pt x="16" y="2"/>
                    <a:pt x="8" y="9"/>
                    <a:pt x="8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sz="1000" b="1"/>
            </a:p>
          </p:txBody>
        </p:sp>
      </p:grpSp>
      <p:pic>
        <p:nvPicPr>
          <p:cNvPr id="143" name="Picture 14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392" y="3787221"/>
            <a:ext cx="761768" cy="627742"/>
          </a:xfrm>
          <a:prstGeom prst="rect">
            <a:avLst/>
          </a:prstGeom>
        </p:spPr>
      </p:pic>
      <p:pic>
        <p:nvPicPr>
          <p:cNvPr id="144" name="Picture 143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20" y="3783592"/>
            <a:ext cx="723206" cy="678542"/>
          </a:xfrm>
          <a:prstGeom prst="rect">
            <a:avLst/>
          </a:prstGeom>
        </p:spPr>
      </p:pic>
      <p:pic>
        <p:nvPicPr>
          <p:cNvPr id="145" name="Picture 14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711" y="1486299"/>
            <a:ext cx="638736" cy="620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22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hlinkClick r:id="rId2" action="ppaction://hlinksldjump"/>
          </p:cNvPr>
          <p:cNvSpPr/>
          <p:nvPr/>
        </p:nvSpPr>
        <p:spPr>
          <a:xfrm>
            <a:off x="1055687" y="3073395"/>
            <a:ext cx="2318884" cy="3640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spc="-40" dirty="0" smtClean="0">
                <a:solidFill>
                  <a:schemeClr val="bg1"/>
                </a:solidFill>
              </a:rPr>
              <a:t>Communicatiemiddelen</a:t>
            </a:r>
            <a:endParaRPr lang="nl-NL" sz="1600" spc="-40" dirty="0">
              <a:solidFill>
                <a:schemeClr val="bg1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2"/>
          <a:stretch/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00" y="922688"/>
            <a:ext cx="5540102" cy="492443"/>
          </a:xfrm>
        </p:spPr>
        <p:txBody>
          <a:bodyPr/>
          <a:lstStyle/>
          <a:p>
            <a:pPr lvl="0"/>
            <a:r>
              <a:rPr lang="nl-NL" dirty="0"/>
              <a:t>Services: </a:t>
            </a:r>
            <a:r>
              <a:rPr lang="nl-NL" dirty="0" smtClean="0"/>
              <a:t>Communicatiemiddelen</a:t>
            </a:r>
            <a:endParaRPr lang="nl-NL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Folders</a:t>
            </a:r>
          </a:p>
          <a:p>
            <a:r>
              <a:rPr lang="en-US" dirty="0" smtClean="0"/>
              <a:t>Posters</a:t>
            </a:r>
          </a:p>
          <a:p>
            <a:r>
              <a:rPr lang="en-US" dirty="0" err="1" smtClean="0"/>
              <a:t>Rolbanieren</a:t>
            </a:r>
            <a:endParaRPr lang="en-US" dirty="0" smtClean="0"/>
          </a:p>
          <a:p>
            <a:r>
              <a:rPr lang="en-US" dirty="0" err="1" smtClean="0"/>
              <a:t>Vlaggen</a:t>
            </a:r>
            <a:endParaRPr lang="en-US" dirty="0" smtClean="0"/>
          </a:p>
          <a:p>
            <a:r>
              <a:rPr lang="en-US" dirty="0" err="1" smtClean="0"/>
              <a:t>Gevelborden</a:t>
            </a:r>
            <a:endParaRPr lang="en-US" dirty="0" smtClean="0"/>
          </a:p>
          <a:p>
            <a:r>
              <a:rPr lang="en-US" dirty="0" err="1" smtClean="0"/>
              <a:t>Petten</a:t>
            </a:r>
            <a:endParaRPr lang="en-US" dirty="0" smtClean="0"/>
          </a:p>
          <a:p>
            <a:r>
              <a:rPr lang="en-US" dirty="0" smtClean="0"/>
              <a:t>T-shirts</a:t>
            </a:r>
          </a:p>
          <a:p>
            <a:r>
              <a:rPr lang="en-US" dirty="0" smtClean="0"/>
              <a:t>Gadgets</a:t>
            </a:r>
          </a:p>
        </p:txBody>
      </p:sp>
      <p:sp>
        <p:nvSpPr>
          <p:cNvPr id="14" name="Isosceles Triangle 13"/>
          <p:cNvSpPr/>
          <p:nvPr/>
        </p:nvSpPr>
        <p:spPr>
          <a:xfrm rot="5400000">
            <a:off x="3176755" y="3208528"/>
            <a:ext cx="132161" cy="938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Freeform 5">
            <a:hlinkClick r:id="" action="ppaction://hlinkshowjump?jump=nextslide"/>
          </p:cNvPr>
          <p:cNvSpPr>
            <a:spLocks noEditPoints="1"/>
          </p:cNvSpPr>
          <p:nvPr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5" name="Rectangle 24">
            <a:hlinkClick r:id="rId4" action="ppaction://hlinksldjump"/>
          </p:cNvPr>
          <p:cNvSpPr/>
          <p:nvPr/>
        </p:nvSpPr>
        <p:spPr>
          <a:xfrm>
            <a:off x="1055687" y="1981197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Trainingen</a:t>
            </a:r>
          </a:p>
        </p:txBody>
      </p:sp>
      <p:sp>
        <p:nvSpPr>
          <p:cNvPr id="26" name="Rectangle 25">
            <a:hlinkClick r:id="rId5" action="ppaction://hlinksldjump"/>
          </p:cNvPr>
          <p:cNvSpPr/>
          <p:nvPr/>
        </p:nvSpPr>
        <p:spPr>
          <a:xfrm>
            <a:off x="1055687" y="2345263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Adviezen</a:t>
            </a:r>
          </a:p>
        </p:txBody>
      </p:sp>
      <p:sp>
        <p:nvSpPr>
          <p:cNvPr id="27" name="Rectangle 26">
            <a:hlinkClick r:id="rId6" action="ppaction://hlinksldjump"/>
          </p:cNvPr>
          <p:cNvSpPr/>
          <p:nvPr/>
        </p:nvSpPr>
        <p:spPr>
          <a:xfrm>
            <a:off x="1055687" y="2709329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Arbeidsmarktanalyses</a:t>
            </a:r>
          </a:p>
        </p:txBody>
      </p:sp>
      <p:sp>
        <p:nvSpPr>
          <p:cNvPr id="28" name="Rectangle 27">
            <a:hlinkClick r:id="rId7" action="ppaction://hlinksldjump"/>
          </p:cNvPr>
          <p:cNvSpPr/>
          <p:nvPr/>
        </p:nvSpPr>
        <p:spPr>
          <a:xfrm>
            <a:off x="1055687" y="3437461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Evenementen</a:t>
            </a:r>
          </a:p>
        </p:txBody>
      </p:sp>
      <p:sp>
        <p:nvSpPr>
          <p:cNvPr id="29" name="Rectangle 28">
            <a:hlinkClick r:id="rId8" action="ppaction://hlinksldjump"/>
          </p:cNvPr>
          <p:cNvSpPr/>
          <p:nvPr/>
        </p:nvSpPr>
        <p:spPr>
          <a:xfrm>
            <a:off x="1055687" y="3801527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Online community</a:t>
            </a:r>
          </a:p>
        </p:txBody>
      </p:sp>
      <p:sp>
        <p:nvSpPr>
          <p:cNvPr id="30" name="Rectangle 29">
            <a:hlinkClick r:id="rId9" action="ppaction://hlinksldjump"/>
          </p:cNvPr>
          <p:cNvSpPr/>
          <p:nvPr/>
        </p:nvSpPr>
        <p:spPr>
          <a:xfrm>
            <a:off x="1055687" y="1617131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Leermiddelen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055687" y="1619512"/>
            <a:ext cx="2318400" cy="2548462"/>
            <a:chOff x="1055687" y="1684867"/>
            <a:chExt cx="2156400" cy="2548462"/>
          </a:xfrm>
        </p:grpSpPr>
        <p:cxnSp>
          <p:nvCxnSpPr>
            <p:cNvPr id="32" name="Rechte verbindingslijn 28"/>
            <p:cNvCxnSpPr/>
            <p:nvPr/>
          </p:nvCxnSpPr>
          <p:spPr>
            <a:xfrm>
              <a:off x="1055687" y="1684867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28"/>
            <p:cNvCxnSpPr/>
            <p:nvPr/>
          </p:nvCxnSpPr>
          <p:spPr>
            <a:xfrm>
              <a:off x="1055687" y="2048933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28"/>
            <p:cNvCxnSpPr/>
            <p:nvPr/>
          </p:nvCxnSpPr>
          <p:spPr>
            <a:xfrm>
              <a:off x="1055687" y="2412999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28"/>
            <p:cNvCxnSpPr/>
            <p:nvPr/>
          </p:nvCxnSpPr>
          <p:spPr>
            <a:xfrm>
              <a:off x="1055687" y="2777065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28"/>
            <p:cNvCxnSpPr/>
            <p:nvPr/>
          </p:nvCxnSpPr>
          <p:spPr>
            <a:xfrm>
              <a:off x="1055687" y="3141131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28"/>
            <p:cNvCxnSpPr/>
            <p:nvPr/>
          </p:nvCxnSpPr>
          <p:spPr>
            <a:xfrm>
              <a:off x="1055687" y="3505197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28"/>
            <p:cNvCxnSpPr/>
            <p:nvPr/>
          </p:nvCxnSpPr>
          <p:spPr>
            <a:xfrm>
              <a:off x="1055687" y="3869263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28"/>
            <p:cNvCxnSpPr/>
            <p:nvPr/>
          </p:nvCxnSpPr>
          <p:spPr>
            <a:xfrm>
              <a:off x="1055687" y="4233329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092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hlinkClick r:id="rId2" action="ppaction://hlinksldjump"/>
          </p:cNvPr>
          <p:cNvSpPr/>
          <p:nvPr/>
        </p:nvSpPr>
        <p:spPr>
          <a:xfrm>
            <a:off x="1055687" y="3437461"/>
            <a:ext cx="2318884" cy="3640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bg1"/>
                </a:solidFill>
              </a:rPr>
              <a:t>Evenementen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 smtClean="0"/>
              <a:t>Services: Evenementen</a:t>
            </a:r>
            <a:endParaRPr lang="nl-NL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Directeuren</a:t>
            </a:r>
            <a:r>
              <a:rPr lang="en-US" dirty="0" smtClean="0"/>
              <a:t>-/</a:t>
            </a:r>
            <a:r>
              <a:rPr lang="en-US" dirty="0" err="1" smtClean="0"/>
              <a:t>projectleidersdag</a:t>
            </a:r>
            <a:endParaRPr lang="en-US" dirty="0" smtClean="0"/>
          </a:p>
          <a:p>
            <a:r>
              <a:rPr lang="en-US" dirty="0" err="1" smtClean="0"/>
              <a:t>Projectleiders</a:t>
            </a:r>
            <a:r>
              <a:rPr lang="en-US" dirty="0" smtClean="0"/>
              <a:t>-/</a:t>
            </a:r>
            <a:r>
              <a:rPr lang="en-US" dirty="0" err="1" smtClean="0"/>
              <a:t>docentendag</a:t>
            </a:r>
            <a:endParaRPr lang="en-US" dirty="0" smtClean="0"/>
          </a:p>
          <a:p>
            <a:r>
              <a:rPr lang="en-US" dirty="0" err="1" smtClean="0"/>
              <a:t>Regio-bijeenkomsten</a:t>
            </a:r>
            <a:endParaRPr lang="en-US" dirty="0" smtClean="0"/>
          </a:p>
          <a:p>
            <a:r>
              <a:rPr lang="en-US" dirty="0" err="1" smtClean="0"/>
              <a:t>Vakevent</a:t>
            </a:r>
            <a:r>
              <a:rPr lang="en-US" dirty="0" smtClean="0"/>
              <a:t> </a:t>
            </a:r>
            <a:endParaRPr lang="nl-NL" dirty="0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13" name="Isosceles Triangle 12"/>
          <p:cNvSpPr/>
          <p:nvPr/>
        </p:nvSpPr>
        <p:spPr>
          <a:xfrm rot="5400000">
            <a:off x="3176755" y="3572594"/>
            <a:ext cx="132161" cy="938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3" name="Freeform 5">
            <a:hlinkClick r:id="" action="ppaction://hlinkshowjump?jump=nextslide"/>
          </p:cNvPr>
          <p:cNvSpPr>
            <a:spLocks noEditPoints="1"/>
          </p:cNvSpPr>
          <p:nvPr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4" name="Rectangle 23">
            <a:hlinkClick r:id="rId4" action="ppaction://hlinksldjump"/>
          </p:cNvPr>
          <p:cNvSpPr/>
          <p:nvPr/>
        </p:nvSpPr>
        <p:spPr>
          <a:xfrm>
            <a:off x="1055687" y="3073395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spc="-40" dirty="0" smtClean="0">
                <a:solidFill>
                  <a:schemeClr val="tx2"/>
                </a:solidFill>
              </a:rPr>
              <a:t>Communicatiemiddelen</a:t>
            </a:r>
            <a:endParaRPr lang="nl-NL" sz="1600" spc="-40" dirty="0">
              <a:solidFill>
                <a:schemeClr val="tx2"/>
              </a:solidFill>
            </a:endParaRP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1055687" y="1981197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Trainingen</a:t>
            </a:r>
          </a:p>
        </p:txBody>
      </p:sp>
      <p:sp>
        <p:nvSpPr>
          <p:cNvPr id="26" name="Rectangle 25">
            <a:hlinkClick r:id="rId6" action="ppaction://hlinksldjump"/>
          </p:cNvPr>
          <p:cNvSpPr/>
          <p:nvPr/>
        </p:nvSpPr>
        <p:spPr>
          <a:xfrm>
            <a:off x="1055687" y="2345263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Adviezen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1055687" y="2709329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Arbeidsmarktanalyses</a:t>
            </a:r>
          </a:p>
        </p:txBody>
      </p:sp>
      <p:sp>
        <p:nvSpPr>
          <p:cNvPr id="29" name="Rectangle 28">
            <a:hlinkClick r:id="rId8" action="ppaction://hlinksldjump"/>
          </p:cNvPr>
          <p:cNvSpPr/>
          <p:nvPr/>
        </p:nvSpPr>
        <p:spPr>
          <a:xfrm>
            <a:off x="1055687" y="3801527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Online community</a:t>
            </a:r>
          </a:p>
        </p:txBody>
      </p:sp>
      <p:sp>
        <p:nvSpPr>
          <p:cNvPr id="30" name="Rectangle 29">
            <a:hlinkClick r:id="rId9" action="ppaction://hlinksldjump"/>
          </p:cNvPr>
          <p:cNvSpPr/>
          <p:nvPr/>
        </p:nvSpPr>
        <p:spPr>
          <a:xfrm>
            <a:off x="1055687" y="1617131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Leermiddelen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055687" y="1619512"/>
            <a:ext cx="2318400" cy="2548462"/>
            <a:chOff x="1055687" y="1684867"/>
            <a:chExt cx="2156400" cy="2548462"/>
          </a:xfrm>
        </p:grpSpPr>
        <p:cxnSp>
          <p:nvCxnSpPr>
            <p:cNvPr id="32" name="Rechte verbindingslijn 28"/>
            <p:cNvCxnSpPr/>
            <p:nvPr/>
          </p:nvCxnSpPr>
          <p:spPr>
            <a:xfrm>
              <a:off x="1055687" y="1684867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28"/>
            <p:cNvCxnSpPr/>
            <p:nvPr/>
          </p:nvCxnSpPr>
          <p:spPr>
            <a:xfrm>
              <a:off x="1055687" y="2048933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echte verbindingslijn 28"/>
            <p:cNvCxnSpPr/>
            <p:nvPr/>
          </p:nvCxnSpPr>
          <p:spPr>
            <a:xfrm>
              <a:off x="1055687" y="2412999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28"/>
            <p:cNvCxnSpPr/>
            <p:nvPr/>
          </p:nvCxnSpPr>
          <p:spPr>
            <a:xfrm>
              <a:off x="1055687" y="2777065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28"/>
            <p:cNvCxnSpPr/>
            <p:nvPr/>
          </p:nvCxnSpPr>
          <p:spPr>
            <a:xfrm>
              <a:off x="1055687" y="3141131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28"/>
            <p:cNvCxnSpPr/>
            <p:nvPr/>
          </p:nvCxnSpPr>
          <p:spPr>
            <a:xfrm>
              <a:off x="1055687" y="3505197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28"/>
            <p:cNvCxnSpPr/>
            <p:nvPr/>
          </p:nvCxnSpPr>
          <p:spPr>
            <a:xfrm>
              <a:off x="1055687" y="3869263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28"/>
            <p:cNvCxnSpPr/>
            <p:nvPr/>
          </p:nvCxnSpPr>
          <p:spPr>
            <a:xfrm>
              <a:off x="1055687" y="4233329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5916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hlinkClick r:id="rId2" action="ppaction://hlinksldjump"/>
          </p:cNvPr>
          <p:cNvSpPr/>
          <p:nvPr/>
        </p:nvSpPr>
        <p:spPr>
          <a:xfrm>
            <a:off x="1055687" y="3801527"/>
            <a:ext cx="2318884" cy="3640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bg1"/>
                </a:solidFill>
              </a:rPr>
              <a:t>Online </a:t>
            </a:r>
            <a:r>
              <a:rPr lang="nl-NL" sz="1600" dirty="0" smtClean="0">
                <a:solidFill>
                  <a:schemeClr val="bg1"/>
                </a:solidFill>
              </a:rPr>
              <a:t>community</a:t>
            </a:r>
            <a:endParaRPr lang="nl-NL" sz="16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/>
              <a:t>Services: Online </a:t>
            </a:r>
            <a:r>
              <a:rPr lang="nl-NL" dirty="0" smtClean="0"/>
              <a:t>community</a:t>
            </a:r>
            <a:endParaRPr lang="nl-NL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3496732" y="1642939"/>
            <a:ext cx="3092754" cy="3291011"/>
          </a:xfrm>
        </p:spPr>
        <p:txBody>
          <a:bodyPr/>
          <a:lstStyle/>
          <a:p>
            <a:r>
              <a:rPr lang="en-US" dirty="0" err="1" smtClean="0"/>
              <a:t>Downloaden</a:t>
            </a:r>
            <a:r>
              <a:rPr lang="en-US" dirty="0" smtClean="0"/>
              <a:t> van </a:t>
            </a:r>
            <a:r>
              <a:rPr lang="en-US" dirty="0" err="1" smtClean="0"/>
              <a:t>leermiddelen</a:t>
            </a:r>
            <a:endParaRPr lang="en-US" dirty="0" smtClean="0"/>
          </a:p>
          <a:p>
            <a:r>
              <a:rPr lang="nl-NL" dirty="0" smtClean="0"/>
              <a:t>Online cursussen,</a:t>
            </a:r>
            <a:br>
              <a:rPr lang="nl-NL" dirty="0" smtClean="0"/>
            </a:br>
            <a:r>
              <a:rPr lang="nl-NL" dirty="0" smtClean="0"/>
              <a:t>zoals </a:t>
            </a:r>
            <a:r>
              <a:rPr lang="nl-NL" dirty="0"/>
              <a:t>de </a:t>
            </a:r>
            <a:r>
              <a:rPr lang="nl-NL" dirty="0" smtClean="0"/>
              <a:t>VCA-training</a:t>
            </a:r>
          </a:p>
          <a:p>
            <a:r>
              <a:rPr lang="nl-NL" dirty="0" smtClean="0"/>
              <a:t>CV toevoegen</a:t>
            </a:r>
            <a:br>
              <a:rPr lang="nl-NL" dirty="0" smtClean="0"/>
            </a:br>
            <a:r>
              <a:rPr lang="nl-NL" dirty="0" smtClean="0"/>
              <a:t>en</a:t>
            </a:r>
            <a:r>
              <a:rPr lang="nl-NL" dirty="0"/>
              <a:t> </a:t>
            </a:r>
            <a:r>
              <a:rPr lang="nl-NL" dirty="0" smtClean="0"/>
              <a:t>portfolio </a:t>
            </a:r>
            <a:r>
              <a:rPr lang="nl-NL" dirty="0"/>
              <a:t>bijhouden</a:t>
            </a:r>
          </a:p>
          <a:p>
            <a:r>
              <a:rPr lang="nl-NL" dirty="0"/>
              <a:t>Via Vakmail </a:t>
            </a:r>
            <a:r>
              <a:rPr lang="nl-NL" dirty="0" smtClean="0"/>
              <a:t>contact leggen</a:t>
            </a:r>
            <a:br>
              <a:rPr lang="nl-NL" dirty="0" smtClean="0"/>
            </a:br>
            <a:r>
              <a:rPr lang="nl-NL" dirty="0" smtClean="0"/>
              <a:t>met leerlingen, docenten</a:t>
            </a:r>
            <a:br>
              <a:rPr lang="nl-NL" dirty="0" smtClean="0"/>
            </a:br>
            <a:r>
              <a:rPr lang="nl-NL" dirty="0" smtClean="0"/>
              <a:t>en werkgevers</a:t>
            </a:r>
            <a:endParaRPr lang="nl-NL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8" name="Freeform 5">
            <a:hlinkClick r:id="" action="ppaction://hlinkshowjump?jump=nextslide"/>
          </p:cNvPr>
          <p:cNvSpPr>
            <a:spLocks noEditPoints="1"/>
          </p:cNvSpPr>
          <p:nvPr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1055687" y="3073395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spc="-40" dirty="0" smtClean="0">
                <a:solidFill>
                  <a:schemeClr val="tx2"/>
                </a:solidFill>
              </a:rPr>
              <a:t>Communicatiemiddelen</a:t>
            </a:r>
            <a:endParaRPr lang="nl-NL" sz="1600" spc="-40" dirty="0">
              <a:solidFill>
                <a:schemeClr val="tx2"/>
              </a:solidFill>
            </a:endParaRPr>
          </a:p>
        </p:txBody>
      </p:sp>
      <p:sp>
        <p:nvSpPr>
          <p:cNvPr id="27" name="Rectangle 26">
            <a:hlinkClick r:id="rId5" action="ppaction://hlinksldjump"/>
          </p:cNvPr>
          <p:cNvSpPr/>
          <p:nvPr/>
        </p:nvSpPr>
        <p:spPr>
          <a:xfrm>
            <a:off x="1055687" y="1981197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Trainingen</a:t>
            </a:r>
          </a:p>
        </p:txBody>
      </p:sp>
      <p:sp>
        <p:nvSpPr>
          <p:cNvPr id="28" name="Rectangle 27">
            <a:hlinkClick r:id="rId6" action="ppaction://hlinksldjump"/>
          </p:cNvPr>
          <p:cNvSpPr/>
          <p:nvPr/>
        </p:nvSpPr>
        <p:spPr>
          <a:xfrm>
            <a:off x="1055687" y="2345263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Adviezen</a:t>
            </a:r>
          </a:p>
        </p:txBody>
      </p:sp>
      <p:sp>
        <p:nvSpPr>
          <p:cNvPr id="29" name="Rectangle 28">
            <a:hlinkClick r:id="rId7" action="ppaction://hlinksldjump"/>
          </p:cNvPr>
          <p:cNvSpPr/>
          <p:nvPr/>
        </p:nvSpPr>
        <p:spPr>
          <a:xfrm>
            <a:off x="1055687" y="2709329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Arbeidsmarktanalyses</a:t>
            </a:r>
          </a:p>
        </p:txBody>
      </p:sp>
      <p:sp>
        <p:nvSpPr>
          <p:cNvPr id="30" name="Rectangle 29">
            <a:hlinkClick r:id="rId8" action="ppaction://hlinksldjump"/>
          </p:cNvPr>
          <p:cNvSpPr/>
          <p:nvPr/>
        </p:nvSpPr>
        <p:spPr>
          <a:xfrm>
            <a:off x="1055687" y="3437461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Evenementen</a:t>
            </a:r>
          </a:p>
        </p:txBody>
      </p:sp>
      <p:sp>
        <p:nvSpPr>
          <p:cNvPr id="32" name="Rectangle 31">
            <a:hlinkClick r:id="rId9" action="ppaction://hlinksldjump"/>
          </p:cNvPr>
          <p:cNvSpPr/>
          <p:nvPr/>
        </p:nvSpPr>
        <p:spPr>
          <a:xfrm>
            <a:off x="1055687" y="1617131"/>
            <a:ext cx="2318884" cy="364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1600" dirty="0">
                <a:solidFill>
                  <a:schemeClr val="tx2"/>
                </a:solidFill>
              </a:rPr>
              <a:t>Leermiddelen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055687" y="1619512"/>
            <a:ext cx="2318400" cy="2548462"/>
            <a:chOff x="1055687" y="1684867"/>
            <a:chExt cx="2156400" cy="2548462"/>
          </a:xfrm>
        </p:grpSpPr>
        <p:cxnSp>
          <p:nvCxnSpPr>
            <p:cNvPr id="34" name="Rechte verbindingslijn 28"/>
            <p:cNvCxnSpPr/>
            <p:nvPr/>
          </p:nvCxnSpPr>
          <p:spPr>
            <a:xfrm>
              <a:off x="1055687" y="1684867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Rechte verbindingslijn 28"/>
            <p:cNvCxnSpPr/>
            <p:nvPr/>
          </p:nvCxnSpPr>
          <p:spPr>
            <a:xfrm>
              <a:off x="1055687" y="2048933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Rechte verbindingslijn 28"/>
            <p:cNvCxnSpPr/>
            <p:nvPr/>
          </p:nvCxnSpPr>
          <p:spPr>
            <a:xfrm>
              <a:off x="1055687" y="2412999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28"/>
            <p:cNvCxnSpPr/>
            <p:nvPr/>
          </p:nvCxnSpPr>
          <p:spPr>
            <a:xfrm>
              <a:off x="1055687" y="2777065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28"/>
            <p:cNvCxnSpPr/>
            <p:nvPr/>
          </p:nvCxnSpPr>
          <p:spPr>
            <a:xfrm>
              <a:off x="1055687" y="3141131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28"/>
            <p:cNvCxnSpPr/>
            <p:nvPr/>
          </p:nvCxnSpPr>
          <p:spPr>
            <a:xfrm>
              <a:off x="1055687" y="3505197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Rechte verbindingslijn 28"/>
            <p:cNvCxnSpPr/>
            <p:nvPr/>
          </p:nvCxnSpPr>
          <p:spPr>
            <a:xfrm>
              <a:off x="1055687" y="3869263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28"/>
            <p:cNvCxnSpPr/>
            <p:nvPr/>
          </p:nvCxnSpPr>
          <p:spPr>
            <a:xfrm>
              <a:off x="1055687" y="4233329"/>
              <a:ext cx="2156400" cy="0"/>
            </a:xfrm>
            <a:prstGeom prst="line">
              <a:avLst/>
            </a:prstGeom>
            <a:ln w="952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Isosceles Triangle 41"/>
          <p:cNvSpPr/>
          <p:nvPr/>
        </p:nvSpPr>
        <p:spPr>
          <a:xfrm rot="5400000">
            <a:off x="3176755" y="3936660"/>
            <a:ext cx="132161" cy="9380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600"/>
          </a:p>
        </p:txBody>
      </p:sp>
    </p:spTree>
    <p:extLst>
      <p:ext uri="{BB962C8B-B14F-4D97-AF65-F5344CB8AC3E}">
        <p14:creationId xmlns:p14="http://schemas.microsoft.com/office/powerpoint/2010/main" val="48233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3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6" name="Freeform 5">
            <a:hlinkClick r:id="rId3" action="ppaction://hlinksldjump"/>
          </p:cNvPr>
          <p:cNvSpPr>
            <a:spLocks noChangeAspect="1" noEditPoints="1"/>
          </p:cNvSpPr>
          <p:nvPr/>
        </p:nvSpPr>
        <p:spPr bwMode="auto">
          <a:xfrm flipH="1">
            <a:off x="4715934" y="2483833"/>
            <a:ext cx="2841566" cy="2610000"/>
          </a:xfrm>
          <a:custGeom>
            <a:avLst/>
            <a:gdLst>
              <a:gd name="T0" fmla="*/ 753 w 859"/>
              <a:gd name="T1" fmla="*/ 574 h 789"/>
              <a:gd name="T2" fmla="*/ 704 w 859"/>
              <a:gd name="T3" fmla="*/ 586 h 789"/>
              <a:gd name="T4" fmla="*/ 753 w 859"/>
              <a:gd name="T5" fmla="*/ 331 h 789"/>
              <a:gd name="T6" fmla="*/ 331 w 859"/>
              <a:gd name="T7" fmla="*/ 35 h 789"/>
              <a:gd name="T8" fmla="*/ 35 w 859"/>
              <a:gd name="T9" fmla="*/ 458 h 789"/>
              <a:gd name="T10" fmla="*/ 457 w 859"/>
              <a:gd name="T11" fmla="*/ 754 h 789"/>
              <a:gd name="T12" fmla="*/ 651 w 859"/>
              <a:gd name="T13" fmla="*/ 653 h 789"/>
              <a:gd name="T14" fmla="*/ 648 w 859"/>
              <a:gd name="T15" fmla="*/ 680 h 789"/>
              <a:gd name="T16" fmla="*/ 753 w 859"/>
              <a:gd name="T17" fmla="*/ 785 h 789"/>
              <a:gd name="T18" fmla="*/ 859 w 859"/>
              <a:gd name="T19" fmla="*/ 680 h 789"/>
              <a:gd name="T20" fmla="*/ 753 w 859"/>
              <a:gd name="T21" fmla="*/ 574 h 789"/>
              <a:gd name="T22" fmla="*/ 808 w 859"/>
              <a:gd name="T23" fmla="*/ 703 h 789"/>
              <a:gd name="T24" fmla="*/ 775 w 859"/>
              <a:gd name="T25" fmla="*/ 736 h 789"/>
              <a:gd name="T26" fmla="*/ 775 w 859"/>
              <a:gd name="T27" fmla="*/ 736 h 789"/>
              <a:gd name="T28" fmla="*/ 752 w 859"/>
              <a:gd name="T29" fmla="*/ 759 h 789"/>
              <a:gd name="T30" fmla="*/ 729 w 859"/>
              <a:gd name="T31" fmla="*/ 736 h 789"/>
              <a:gd name="T32" fmla="*/ 752 w 859"/>
              <a:gd name="T33" fmla="*/ 713 h 789"/>
              <a:gd name="T34" fmla="*/ 785 w 859"/>
              <a:gd name="T35" fmla="*/ 680 h 789"/>
              <a:gd name="T36" fmla="*/ 785 w 859"/>
              <a:gd name="T37" fmla="*/ 680 h 789"/>
              <a:gd name="T38" fmla="*/ 785 w 859"/>
              <a:gd name="T39" fmla="*/ 679 h 789"/>
              <a:gd name="T40" fmla="*/ 752 w 859"/>
              <a:gd name="T41" fmla="*/ 646 h 789"/>
              <a:gd name="T42" fmla="*/ 752 w 859"/>
              <a:gd name="T43" fmla="*/ 646 h 789"/>
              <a:gd name="T44" fmla="*/ 729 w 859"/>
              <a:gd name="T45" fmla="*/ 623 h 789"/>
              <a:gd name="T46" fmla="*/ 752 w 859"/>
              <a:gd name="T47" fmla="*/ 600 h 789"/>
              <a:gd name="T48" fmla="*/ 775 w 859"/>
              <a:gd name="T49" fmla="*/ 623 h 789"/>
              <a:gd name="T50" fmla="*/ 808 w 859"/>
              <a:gd name="T51" fmla="*/ 657 h 789"/>
              <a:gd name="T52" fmla="*/ 831 w 859"/>
              <a:gd name="T53" fmla="*/ 680 h 789"/>
              <a:gd name="T54" fmla="*/ 808 w 859"/>
              <a:gd name="T55" fmla="*/ 703 h 7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59" h="789">
                <a:moveTo>
                  <a:pt x="753" y="574"/>
                </a:moveTo>
                <a:cubicBezTo>
                  <a:pt x="736" y="574"/>
                  <a:pt x="719" y="579"/>
                  <a:pt x="704" y="586"/>
                </a:cubicBezTo>
                <a:cubicBezTo>
                  <a:pt x="750" y="513"/>
                  <a:pt x="769" y="423"/>
                  <a:pt x="753" y="331"/>
                </a:cubicBezTo>
                <a:cubicBezTo>
                  <a:pt x="718" y="133"/>
                  <a:pt x="529" y="0"/>
                  <a:pt x="331" y="35"/>
                </a:cubicBezTo>
                <a:cubicBezTo>
                  <a:pt x="132" y="70"/>
                  <a:pt x="0" y="260"/>
                  <a:pt x="35" y="458"/>
                </a:cubicBezTo>
                <a:cubicBezTo>
                  <a:pt x="70" y="656"/>
                  <a:pt x="259" y="789"/>
                  <a:pt x="457" y="754"/>
                </a:cubicBezTo>
                <a:cubicBezTo>
                  <a:pt x="534" y="740"/>
                  <a:pt x="600" y="704"/>
                  <a:pt x="651" y="653"/>
                </a:cubicBezTo>
                <a:cubicBezTo>
                  <a:pt x="649" y="662"/>
                  <a:pt x="648" y="670"/>
                  <a:pt x="648" y="680"/>
                </a:cubicBezTo>
                <a:cubicBezTo>
                  <a:pt x="648" y="738"/>
                  <a:pt x="695" y="785"/>
                  <a:pt x="753" y="785"/>
                </a:cubicBezTo>
                <a:cubicBezTo>
                  <a:pt x="812" y="785"/>
                  <a:pt x="859" y="738"/>
                  <a:pt x="859" y="680"/>
                </a:cubicBezTo>
                <a:cubicBezTo>
                  <a:pt x="859" y="621"/>
                  <a:pt x="812" y="574"/>
                  <a:pt x="753" y="574"/>
                </a:cubicBezTo>
                <a:close/>
                <a:moveTo>
                  <a:pt x="808" y="703"/>
                </a:moveTo>
                <a:cubicBezTo>
                  <a:pt x="789" y="703"/>
                  <a:pt x="775" y="716"/>
                  <a:pt x="775" y="736"/>
                </a:cubicBezTo>
                <a:cubicBezTo>
                  <a:pt x="775" y="736"/>
                  <a:pt x="775" y="736"/>
                  <a:pt x="775" y="736"/>
                </a:cubicBezTo>
                <a:cubicBezTo>
                  <a:pt x="775" y="749"/>
                  <a:pt x="764" y="759"/>
                  <a:pt x="752" y="759"/>
                </a:cubicBezTo>
                <a:cubicBezTo>
                  <a:pt x="739" y="759"/>
                  <a:pt x="729" y="749"/>
                  <a:pt x="729" y="736"/>
                </a:cubicBezTo>
                <a:cubicBezTo>
                  <a:pt x="729" y="724"/>
                  <a:pt x="739" y="713"/>
                  <a:pt x="752" y="713"/>
                </a:cubicBezTo>
                <a:cubicBezTo>
                  <a:pt x="771" y="713"/>
                  <a:pt x="785" y="698"/>
                  <a:pt x="785" y="680"/>
                </a:cubicBezTo>
                <a:cubicBezTo>
                  <a:pt x="785" y="680"/>
                  <a:pt x="785" y="680"/>
                  <a:pt x="785" y="680"/>
                </a:cubicBezTo>
                <a:cubicBezTo>
                  <a:pt x="785" y="680"/>
                  <a:pt x="785" y="680"/>
                  <a:pt x="785" y="679"/>
                </a:cubicBezTo>
                <a:cubicBezTo>
                  <a:pt x="785" y="661"/>
                  <a:pt x="772" y="646"/>
                  <a:pt x="752" y="646"/>
                </a:cubicBezTo>
                <a:cubicBezTo>
                  <a:pt x="752" y="646"/>
                  <a:pt x="752" y="646"/>
                  <a:pt x="752" y="646"/>
                </a:cubicBezTo>
                <a:cubicBezTo>
                  <a:pt x="739" y="646"/>
                  <a:pt x="729" y="636"/>
                  <a:pt x="729" y="623"/>
                </a:cubicBezTo>
                <a:cubicBezTo>
                  <a:pt x="729" y="610"/>
                  <a:pt x="739" y="600"/>
                  <a:pt x="752" y="600"/>
                </a:cubicBezTo>
                <a:cubicBezTo>
                  <a:pt x="764" y="600"/>
                  <a:pt x="775" y="610"/>
                  <a:pt x="775" y="623"/>
                </a:cubicBezTo>
                <a:cubicBezTo>
                  <a:pt x="775" y="642"/>
                  <a:pt x="789" y="657"/>
                  <a:pt x="808" y="657"/>
                </a:cubicBezTo>
                <a:cubicBezTo>
                  <a:pt x="821" y="657"/>
                  <a:pt x="831" y="667"/>
                  <a:pt x="831" y="680"/>
                </a:cubicBezTo>
                <a:cubicBezTo>
                  <a:pt x="831" y="692"/>
                  <a:pt x="821" y="703"/>
                  <a:pt x="808" y="70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/>
          </a:p>
        </p:txBody>
      </p:sp>
      <p:sp>
        <p:nvSpPr>
          <p:cNvPr id="7" name="Oval 6">
            <a:hlinkClick r:id="rId3" action="ppaction://hlinksldjump"/>
          </p:cNvPr>
          <p:cNvSpPr/>
          <p:nvPr/>
        </p:nvSpPr>
        <p:spPr bwMode="gray">
          <a:xfrm rot="21000000">
            <a:off x="5053755" y="2591162"/>
            <a:ext cx="2393343" cy="23933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nl-NL" sz="2100" dirty="0" smtClean="0">
                <a:latin typeface="Arial Black" pitchFamily="34" charset="0"/>
              </a:rPr>
              <a:t>WAAROM</a:t>
            </a:r>
          </a:p>
          <a:p>
            <a:pPr algn="ctr">
              <a:lnSpc>
                <a:spcPct val="90000"/>
              </a:lnSpc>
            </a:pPr>
            <a:r>
              <a:rPr lang="nl-NL" sz="2100" dirty="0" smtClean="0">
                <a:latin typeface="Arial Black" pitchFamily="34" charset="0"/>
              </a:rPr>
              <a:t>VAKCOLLEGE</a:t>
            </a:r>
          </a:p>
          <a:p>
            <a:pPr algn="ctr">
              <a:lnSpc>
                <a:spcPct val="90000"/>
              </a:lnSpc>
            </a:pPr>
            <a:r>
              <a:rPr lang="nl-NL" sz="2100" dirty="0" smtClean="0">
                <a:latin typeface="Arial Black" pitchFamily="34" charset="0"/>
              </a:rPr>
              <a:t>WORDEN?</a:t>
            </a:r>
            <a:endParaRPr lang="nl-NL" sz="2100" dirty="0"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smtClean="0"/>
              <a:t>Voor wie?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Vmbo-scholen</a:t>
            </a:r>
          </a:p>
          <a:p>
            <a:pPr lvl="0"/>
            <a:r>
              <a:rPr lang="nl-NL" dirty="0" smtClean="0"/>
              <a:t>Mbo-instellingen</a:t>
            </a:r>
          </a:p>
          <a:p>
            <a:pPr lvl="0"/>
            <a:r>
              <a:rPr lang="nl-NL" dirty="0" smtClean="0"/>
              <a:t>Werkgevers</a:t>
            </a:r>
          </a:p>
          <a:p>
            <a:pPr lvl="0"/>
            <a:r>
              <a:rPr lang="nl-NL" dirty="0" smtClean="0"/>
              <a:t>Jongeren</a:t>
            </a:r>
            <a:endParaRPr lang="en-US" dirty="0"/>
          </a:p>
        </p:txBody>
      </p:sp>
      <p:sp>
        <p:nvSpPr>
          <p:cNvPr id="8" name="Freeform 5">
            <a:hlinkClick r:id="" action="ppaction://hlinkshowjump?jump=nextslide"/>
          </p:cNvPr>
          <p:cNvSpPr>
            <a:spLocks noEditPoints="1"/>
          </p:cNvSpPr>
          <p:nvPr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6520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Waarom</a:t>
            </a:r>
            <a:r>
              <a:rPr lang="en-US" dirty="0" smtClean="0"/>
              <a:t> </a:t>
            </a:r>
            <a:r>
              <a:rPr lang="en-US" dirty="0" err="1" smtClean="0"/>
              <a:t>Vakcollege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43199" y="1642939"/>
            <a:ext cx="7649939" cy="3291011"/>
          </a:xfrm>
        </p:spPr>
        <p:txBody>
          <a:bodyPr/>
          <a:lstStyle/>
          <a:p>
            <a:r>
              <a:rPr lang="nl-NL" sz="1400" dirty="0" smtClean="0"/>
              <a:t>Gemotiveerde en praktisch beter toegeruste leerlingen door veel praktijk en contextrijk leren</a:t>
            </a:r>
          </a:p>
          <a:p>
            <a:r>
              <a:rPr lang="nl-NL" sz="1400" dirty="0" smtClean="0"/>
              <a:t>Jongeren optimaal begeleiden naar passende en kansrijke beroepskeuze</a:t>
            </a:r>
          </a:p>
          <a:p>
            <a:r>
              <a:rPr lang="nl-NL" sz="1400" dirty="0" smtClean="0"/>
              <a:t>Jongeren opleiden tot weerbare en wendbare werknemers</a:t>
            </a:r>
          </a:p>
          <a:p>
            <a:r>
              <a:rPr lang="nl-NL" sz="1400" dirty="0" smtClean="0"/>
              <a:t>Duidelijke identiteit en onderscheidend vermogen</a:t>
            </a:r>
          </a:p>
          <a:p>
            <a:r>
              <a:rPr lang="nl-NL" sz="1400" dirty="0" smtClean="0"/>
              <a:t>Stijging aantal leerlingen met gemiddeld 30%</a:t>
            </a:r>
          </a:p>
          <a:p>
            <a:r>
              <a:rPr lang="nl-NL" sz="1400" dirty="0" smtClean="0"/>
              <a:t>Vooroplopen met nieuwe onderwijsontwikkelingen en doorlopende leerlijn vmbo - mbo</a:t>
            </a:r>
          </a:p>
          <a:p>
            <a:r>
              <a:rPr lang="nl-NL" sz="1400" dirty="0" smtClean="0"/>
              <a:t>Goede aansluiting op vernieuwde beroepsgerichte programma</a:t>
            </a:r>
          </a:p>
          <a:p>
            <a:r>
              <a:rPr lang="nl-NL" sz="1400" dirty="0" smtClean="0"/>
              <a:t>Ondersteuning bij implementatie Vakroute met leermiddelen (jaar 1 t/m 4),</a:t>
            </a:r>
            <a:br>
              <a:rPr lang="nl-NL" sz="1400" dirty="0" smtClean="0"/>
            </a:br>
            <a:r>
              <a:rPr lang="nl-NL" sz="1400" dirty="0" smtClean="0"/>
              <a:t>instrumenten, trainingen, adviezen en bijeenkomsten</a:t>
            </a:r>
          </a:p>
          <a:p>
            <a:r>
              <a:rPr lang="nl-NL" sz="1400" dirty="0" smtClean="0"/>
              <a:t>Collectieve belangenbehartiging door Vakcollege Groep</a:t>
            </a:r>
          </a:p>
          <a:p>
            <a:r>
              <a:rPr lang="nl-NL" sz="1400" dirty="0" smtClean="0"/>
              <a:t>Erkenning door het onderwijsveld, waaronder het ministerie van OCW,</a:t>
            </a:r>
            <a:br>
              <a:rPr lang="nl-NL" sz="1400" dirty="0" smtClean="0"/>
            </a:br>
            <a:r>
              <a:rPr lang="nl-NL" sz="1400" dirty="0" smtClean="0"/>
              <a:t>de VO-raad en de MBO Raad</a:t>
            </a:r>
          </a:p>
          <a:p>
            <a:r>
              <a:rPr lang="nl-NL" sz="1400" dirty="0" smtClean="0"/>
              <a:t>Landelijk netwerk van Vakcolleges</a:t>
            </a:r>
            <a:endParaRPr lang="nl-NL" sz="1400" dirty="0"/>
          </a:p>
        </p:txBody>
      </p:sp>
    </p:spTree>
    <p:extLst>
      <p:ext uri="{BB962C8B-B14F-4D97-AF65-F5344CB8AC3E}">
        <p14:creationId xmlns:p14="http://schemas.microsoft.com/office/powerpoint/2010/main" val="406126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55625" y="877888"/>
            <a:ext cx="8062914" cy="4233862"/>
            <a:chOff x="555625" y="877888"/>
            <a:chExt cx="8062914" cy="4233862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6399213" y="1757363"/>
              <a:ext cx="976313" cy="1104900"/>
            </a:xfrm>
            <a:custGeom>
              <a:avLst/>
              <a:gdLst>
                <a:gd name="T0" fmla="*/ 160 w 260"/>
                <a:gd name="T1" fmla="*/ 43 h 294"/>
                <a:gd name="T2" fmla="*/ 244 w 260"/>
                <a:gd name="T3" fmla="*/ 163 h 294"/>
                <a:gd name="T4" fmla="*/ 168 w 260"/>
                <a:gd name="T5" fmla="*/ 244 h 294"/>
                <a:gd name="T6" fmla="*/ 41 w 260"/>
                <a:gd name="T7" fmla="*/ 65 h 294"/>
                <a:gd name="T8" fmla="*/ 160 w 260"/>
                <a:gd name="T9" fmla="*/ 4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0" h="294">
                  <a:moveTo>
                    <a:pt x="160" y="43"/>
                  </a:moveTo>
                  <a:cubicBezTo>
                    <a:pt x="153" y="0"/>
                    <a:pt x="260" y="174"/>
                    <a:pt x="244" y="163"/>
                  </a:cubicBezTo>
                  <a:cubicBezTo>
                    <a:pt x="181" y="120"/>
                    <a:pt x="149" y="192"/>
                    <a:pt x="168" y="244"/>
                  </a:cubicBezTo>
                  <a:cubicBezTo>
                    <a:pt x="185" y="294"/>
                    <a:pt x="0" y="30"/>
                    <a:pt x="41" y="65"/>
                  </a:cubicBezTo>
                  <a:cubicBezTo>
                    <a:pt x="95" y="112"/>
                    <a:pt x="171" y="117"/>
                    <a:pt x="160" y="43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Oval 6"/>
            <p:cNvSpPr>
              <a:spLocks noChangeArrowheads="1"/>
            </p:cNvSpPr>
            <p:nvPr/>
          </p:nvSpPr>
          <p:spPr bwMode="auto">
            <a:xfrm>
              <a:off x="3654426" y="1570038"/>
              <a:ext cx="3495675" cy="34988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Oval 7"/>
            <p:cNvSpPr>
              <a:spLocks noChangeArrowheads="1"/>
            </p:cNvSpPr>
            <p:nvPr/>
          </p:nvSpPr>
          <p:spPr bwMode="auto">
            <a:xfrm>
              <a:off x="6969126" y="877888"/>
              <a:ext cx="1649413" cy="1646238"/>
            </a:xfrm>
            <a:prstGeom prst="ellipse">
              <a:avLst/>
            </a:prstGeom>
            <a:blipFill>
              <a:blip r:embed="rId2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Oval 8"/>
            <p:cNvSpPr>
              <a:spLocks noChangeArrowheads="1"/>
            </p:cNvSpPr>
            <p:nvPr/>
          </p:nvSpPr>
          <p:spPr bwMode="auto">
            <a:xfrm>
              <a:off x="904875" y="1362152"/>
              <a:ext cx="2552700" cy="256063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3152079" y="2564781"/>
              <a:ext cx="726084" cy="1094186"/>
            </a:xfrm>
            <a:custGeom>
              <a:avLst/>
              <a:gdLst>
                <a:gd name="T0" fmla="*/ 29 w 264"/>
                <a:gd name="T1" fmla="*/ 249 h 365"/>
                <a:gd name="T2" fmla="*/ 104 w 264"/>
                <a:gd name="T3" fmla="*/ 24 h 365"/>
                <a:gd name="T4" fmla="*/ 234 w 264"/>
                <a:gd name="T5" fmla="*/ 79 h 365"/>
                <a:gd name="T6" fmla="*/ 165 w 264"/>
                <a:gd name="T7" fmla="*/ 306 h 365"/>
                <a:gd name="T8" fmla="*/ 29 w 264"/>
                <a:gd name="T9" fmla="*/ 249 h 365"/>
                <a:gd name="connsiteX0" fmla="*/ 197 w 6252"/>
                <a:gd name="connsiteY0" fmla="*/ 6204 h 7964"/>
                <a:gd name="connsiteX1" fmla="*/ 3038 w 6252"/>
                <a:gd name="connsiteY1" fmla="*/ 40 h 7964"/>
                <a:gd name="connsiteX2" fmla="*/ 5851 w 6252"/>
                <a:gd name="connsiteY2" fmla="*/ 1754 h 7964"/>
                <a:gd name="connsiteX3" fmla="*/ 5349 w 6252"/>
                <a:gd name="connsiteY3" fmla="*/ 7766 h 7964"/>
                <a:gd name="connsiteX4" fmla="*/ 197 w 6252"/>
                <a:gd name="connsiteY4" fmla="*/ 6204 h 7964"/>
                <a:gd name="connsiteX0" fmla="*/ 314 w 10152"/>
                <a:gd name="connsiteY0" fmla="*/ 7790 h 10013"/>
                <a:gd name="connsiteX1" fmla="*/ 4858 w 10152"/>
                <a:gd name="connsiteY1" fmla="*/ 50 h 10013"/>
                <a:gd name="connsiteX2" fmla="*/ 9358 w 10152"/>
                <a:gd name="connsiteY2" fmla="*/ 2202 h 10013"/>
                <a:gd name="connsiteX3" fmla="*/ 8555 w 10152"/>
                <a:gd name="connsiteY3" fmla="*/ 9751 h 10013"/>
                <a:gd name="connsiteX4" fmla="*/ 314 w 10152"/>
                <a:gd name="connsiteY4" fmla="*/ 7790 h 10013"/>
                <a:gd name="connsiteX0" fmla="*/ 314 w 10440"/>
                <a:gd name="connsiteY0" fmla="*/ 7790 h 9995"/>
                <a:gd name="connsiteX1" fmla="*/ 4858 w 10440"/>
                <a:gd name="connsiteY1" fmla="*/ 50 h 9995"/>
                <a:gd name="connsiteX2" fmla="*/ 9703 w 10440"/>
                <a:gd name="connsiteY2" fmla="*/ 1375 h 9995"/>
                <a:gd name="connsiteX3" fmla="*/ 8555 w 10440"/>
                <a:gd name="connsiteY3" fmla="*/ 9751 h 9995"/>
                <a:gd name="connsiteX4" fmla="*/ 314 w 10440"/>
                <a:gd name="connsiteY4" fmla="*/ 7790 h 9995"/>
                <a:gd name="connsiteX0" fmla="*/ 301 w 9811"/>
                <a:gd name="connsiteY0" fmla="*/ 7794 h 9756"/>
                <a:gd name="connsiteX1" fmla="*/ 4653 w 9811"/>
                <a:gd name="connsiteY1" fmla="*/ 50 h 9756"/>
                <a:gd name="connsiteX2" fmla="*/ 9294 w 9811"/>
                <a:gd name="connsiteY2" fmla="*/ 1376 h 9756"/>
                <a:gd name="connsiteX3" fmla="*/ 9576 w 9811"/>
                <a:gd name="connsiteY3" fmla="*/ 1206 h 9756"/>
                <a:gd name="connsiteX4" fmla="*/ 8194 w 9811"/>
                <a:gd name="connsiteY4" fmla="*/ 9756 h 9756"/>
                <a:gd name="connsiteX5" fmla="*/ 301 w 9811"/>
                <a:gd name="connsiteY5" fmla="*/ 7794 h 9756"/>
                <a:gd name="connsiteX0" fmla="*/ 307 w 10385"/>
                <a:gd name="connsiteY0" fmla="*/ 7989 h 10000"/>
                <a:gd name="connsiteX1" fmla="*/ 4743 w 10385"/>
                <a:gd name="connsiteY1" fmla="*/ 51 h 10000"/>
                <a:gd name="connsiteX2" fmla="*/ 9473 w 10385"/>
                <a:gd name="connsiteY2" fmla="*/ 1410 h 10000"/>
                <a:gd name="connsiteX3" fmla="*/ 9760 w 10385"/>
                <a:gd name="connsiteY3" fmla="*/ 1236 h 10000"/>
                <a:gd name="connsiteX4" fmla="*/ 8352 w 10385"/>
                <a:gd name="connsiteY4" fmla="*/ 10000 h 10000"/>
                <a:gd name="connsiteX5" fmla="*/ 307 w 10385"/>
                <a:gd name="connsiteY5" fmla="*/ 7989 h 10000"/>
                <a:gd name="connsiteX0" fmla="*/ 307 w 10385"/>
                <a:gd name="connsiteY0" fmla="*/ 7989 h 10000"/>
                <a:gd name="connsiteX1" fmla="*/ 4743 w 10385"/>
                <a:gd name="connsiteY1" fmla="*/ 51 h 10000"/>
                <a:gd name="connsiteX2" fmla="*/ 9473 w 10385"/>
                <a:gd name="connsiteY2" fmla="*/ 1410 h 10000"/>
                <a:gd name="connsiteX3" fmla="*/ 9760 w 10385"/>
                <a:gd name="connsiteY3" fmla="*/ 1236 h 10000"/>
                <a:gd name="connsiteX4" fmla="*/ 8352 w 10385"/>
                <a:gd name="connsiteY4" fmla="*/ 10000 h 10000"/>
                <a:gd name="connsiteX5" fmla="*/ 307 w 10385"/>
                <a:gd name="connsiteY5" fmla="*/ 7989 h 10000"/>
                <a:gd name="connsiteX0" fmla="*/ 307 w 10229"/>
                <a:gd name="connsiteY0" fmla="*/ 7989 h 10000"/>
                <a:gd name="connsiteX1" fmla="*/ 4743 w 10229"/>
                <a:gd name="connsiteY1" fmla="*/ 51 h 10000"/>
                <a:gd name="connsiteX2" fmla="*/ 9473 w 10229"/>
                <a:gd name="connsiteY2" fmla="*/ 1410 h 10000"/>
                <a:gd name="connsiteX3" fmla="*/ 9760 w 10229"/>
                <a:gd name="connsiteY3" fmla="*/ 1236 h 10000"/>
                <a:gd name="connsiteX4" fmla="*/ 8352 w 10229"/>
                <a:gd name="connsiteY4" fmla="*/ 10000 h 10000"/>
                <a:gd name="connsiteX5" fmla="*/ 307 w 10229"/>
                <a:gd name="connsiteY5" fmla="*/ 7989 h 10000"/>
                <a:gd name="connsiteX0" fmla="*/ 307 w 11358"/>
                <a:gd name="connsiteY0" fmla="*/ 7989 h 10000"/>
                <a:gd name="connsiteX1" fmla="*/ 4743 w 11358"/>
                <a:gd name="connsiteY1" fmla="*/ 51 h 10000"/>
                <a:gd name="connsiteX2" fmla="*/ 9473 w 11358"/>
                <a:gd name="connsiteY2" fmla="*/ 1410 h 10000"/>
                <a:gd name="connsiteX3" fmla="*/ 11072 w 11358"/>
                <a:gd name="connsiteY3" fmla="*/ 1080 h 10000"/>
                <a:gd name="connsiteX4" fmla="*/ 8352 w 11358"/>
                <a:gd name="connsiteY4" fmla="*/ 10000 h 10000"/>
                <a:gd name="connsiteX5" fmla="*/ 307 w 11358"/>
                <a:gd name="connsiteY5" fmla="*/ 7989 h 10000"/>
                <a:gd name="connsiteX0" fmla="*/ 307 w 11358"/>
                <a:gd name="connsiteY0" fmla="*/ 7989 h 10000"/>
                <a:gd name="connsiteX1" fmla="*/ 4743 w 11358"/>
                <a:gd name="connsiteY1" fmla="*/ 51 h 10000"/>
                <a:gd name="connsiteX2" fmla="*/ 9473 w 11358"/>
                <a:gd name="connsiteY2" fmla="*/ 1410 h 10000"/>
                <a:gd name="connsiteX3" fmla="*/ 10885 w 11358"/>
                <a:gd name="connsiteY3" fmla="*/ 834 h 10000"/>
                <a:gd name="connsiteX4" fmla="*/ 11072 w 11358"/>
                <a:gd name="connsiteY4" fmla="*/ 1080 h 10000"/>
                <a:gd name="connsiteX5" fmla="*/ 8352 w 11358"/>
                <a:gd name="connsiteY5" fmla="*/ 10000 h 10000"/>
                <a:gd name="connsiteX6" fmla="*/ 307 w 11358"/>
                <a:gd name="connsiteY6" fmla="*/ 7989 h 10000"/>
                <a:gd name="connsiteX0" fmla="*/ 307 w 11358"/>
                <a:gd name="connsiteY0" fmla="*/ 7989 h 10000"/>
                <a:gd name="connsiteX1" fmla="*/ 4743 w 11358"/>
                <a:gd name="connsiteY1" fmla="*/ 51 h 10000"/>
                <a:gd name="connsiteX2" fmla="*/ 9473 w 11358"/>
                <a:gd name="connsiteY2" fmla="*/ 1410 h 10000"/>
                <a:gd name="connsiteX3" fmla="*/ 11072 w 11358"/>
                <a:gd name="connsiteY3" fmla="*/ 1080 h 10000"/>
                <a:gd name="connsiteX4" fmla="*/ 8352 w 11358"/>
                <a:gd name="connsiteY4" fmla="*/ 10000 h 10000"/>
                <a:gd name="connsiteX5" fmla="*/ 307 w 11358"/>
                <a:gd name="connsiteY5" fmla="*/ 7989 h 10000"/>
                <a:gd name="connsiteX0" fmla="*/ 307 w 11358"/>
                <a:gd name="connsiteY0" fmla="*/ 7989 h 10000"/>
                <a:gd name="connsiteX1" fmla="*/ 4743 w 11358"/>
                <a:gd name="connsiteY1" fmla="*/ 51 h 10000"/>
                <a:gd name="connsiteX2" fmla="*/ 9473 w 11358"/>
                <a:gd name="connsiteY2" fmla="*/ 1410 h 10000"/>
                <a:gd name="connsiteX3" fmla="*/ 11072 w 11358"/>
                <a:gd name="connsiteY3" fmla="*/ 1080 h 10000"/>
                <a:gd name="connsiteX4" fmla="*/ 8352 w 11358"/>
                <a:gd name="connsiteY4" fmla="*/ 10000 h 10000"/>
                <a:gd name="connsiteX5" fmla="*/ 307 w 11358"/>
                <a:gd name="connsiteY5" fmla="*/ 7989 h 10000"/>
                <a:gd name="connsiteX0" fmla="*/ 307 w 11358"/>
                <a:gd name="connsiteY0" fmla="*/ 7989 h 10000"/>
                <a:gd name="connsiteX1" fmla="*/ 4743 w 11358"/>
                <a:gd name="connsiteY1" fmla="*/ 51 h 10000"/>
                <a:gd name="connsiteX2" fmla="*/ 9473 w 11358"/>
                <a:gd name="connsiteY2" fmla="*/ 1410 h 10000"/>
                <a:gd name="connsiteX3" fmla="*/ 11072 w 11358"/>
                <a:gd name="connsiteY3" fmla="*/ 1080 h 10000"/>
                <a:gd name="connsiteX4" fmla="*/ 8352 w 11358"/>
                <a:gd name="connsiteY4" fmla="*/ 10000 h 10000"/>
                <a:gd name="connsiteX5" fmla="*/ 307 w 11358"/>
                <a:gd name="connsiteY5" fmla="*/ 7989 h 10000"/>
                <a:gd name="connsiteX0" fmla="*/ 307 w 11358"/>
                <a:gd name="connsiteY0" fmla="*/ 7989 h 10000"/>
                <a:gd name="connsiteX1" fmla="*/ 4743 w 11358"/>
                <a:gd name="connsiteY1" fmla="*/ 51 h 10000"/>
                <a:gd name="connsiteX2" fmla="*/ 9735 w 11358"/>
                <a:gd name="connsiteY2" fmla="*/ 1097 h 10000"/>
                <a:gd name="connsiteX3" fmla="*/ 11072 w 11358"/>
                <a:gd name="connsiteY3" fmla="*/ 1080 h 10000"/>
                <a:gd name="connsiteX4" fmla="*/ 8352 w 11358"/>
                <a:gd name="connsiteY4" fmla="*/ 10000 h 10000"/>
                <a:gd name="connsiteX5" fmla="*/ 307 w 11358"/>
                <a:gd name="connsiteY5" fmla="*/ 7989 h 10000"/>
                <a:gd name="connsiteX0" fmla="*/ 307 w 11358"/>
                <a:gd name="connsiteY0" fmla="*/ 7989 h 10000"/>
                <a:gd name="connsiteX1" fmla="*/ 4743 w 11358"/>
                <a:gd name="connsiteY1" fmla="*/ 51 h 10000"/>
                <a:gd name="connsiteX2" fmla="*/ 9735 w 11358"/>
                <a:gd name="connsiteY2" fmla="*/ 1097 h 10000"/>
                <a:gd name="connsiteX3" fmla="*/ 11072 w 11358"/>
                <a:gd name="connsiteY3" fmla="*/ 1080 h 10000"/>
                <a:gd name="connsiteX4" fmla="*/ 8352 w 11358"/>
                <a:gd name="connsiteY4" fmla="*/ 10000 h 10000"/>
                <a:gd name="connsiteX5" fmla="*/ 307 w 11358"/>
                <a:gd name="connsiteY5" fmla="*/ 7989 h 10000"/>
                <a:gd name="connsiteX0" fmla="*/ 307 w 11358"/>
                <a:gd name="connsiteY0" fmla="*/ 7989 h 10000"/>
                <a:gd name="connsiteX1" fmla="*/ 4743 w 11358"/>
                <a:gd name="connsiteY1" fmla="*/ 51 h 10000"/>
                <a:gd name="connsiteX2" fmla="*/ 9623 w 11358"/>
                <a:gd name="connsiteY2" fmla="*/ 1052 h 10000"/>
                <a:gd name="connsiteX3" fmla="*/ 11072 w 11358"/>
                <a:gd name="connsiteY3" fmla="*/ 1080 h 10000"/>
                <a:gd name="connsiteX4" fmla="*/ 8352 w 11358"/>
                <a:gd name="connsiteY4" fmla="*/ 10000 h 10000"/>
                <a:gd name="connsiteX5" fmla="*/ 307 w 11358"/>
                <a:gd name="connsiteY5" fmla="*/ 7989 h 10000"/>
                <a:gd name="connsiteX0" fmla="*/ 307 w 11358"/>
                <a:gd name="connsiteY0" fmla="*/ 7989 h 10000"/>
                <a:gd name="connsiteX1" fmla="*/ 4743 w 11358"/>
                <a:gd name="connsiteY1" fmla="*/ 51 h 10000"/>
                <a:gd name="connsiteX2" fmla="*/ 9623 w 11358"/>
                <a:gd name="connsiteY2" fmla="*/ 1052 h 10000"/>
                <a:gd name="connsiteX3" fmla="*/ 11072 w 11358"/>
                <a:gd name="connsiteY3" fmla="*/ 1080 h 10000"/>
                <a:gd name="connsiteX4" fmla="*/ 8352 w 11358"/>
                <a:gd name="connsiteY4" fmla="*/ 10000 h 10000"/>
                <a:gd name="connsiteX5" fmla="*/ 307 w 11358"/>
                <a:gd name="connsiteY5" fmla="*/ 7989 h 10000"/>
                <a:gd name="connsiteX0" fmla="*/ 307 w 11358"/>
                <a:gd name="connsiteY0" fmla="*/ 7989 h 10000"/>
                <a:gd name="connsiteX1" fmla="*/ 4743 w 11358"/>
                <a:gd name="connsiteY1" fmla="*/ 51 h 10000"/>
                <a:gd name="connsiteX2" fmla="*/ 9810 w 11358"/>
                <a:gd name="connsiteY2" fmla="*/ 1141 h 10000"/>
                <a:gd name="connsiteX3" fmla="*/ 11072 w 11358"/>
                <a:gd name="connsiteY3" fmla="*/ 1080 h 10000"/>
                <a:gd name="connsiteX4" fmla="*/ 8352 w 11358"/>
                <a:gd name="connsiteY4" fmla="*/ 10000 h 10000"/>
                <a:gd name="connsiteX5" fmla="*/ 307 w 11358"/>
                <a:gd name="connsiteY5" fmla="*/ 7989 h 10000"/>
                <a:gd name="connsiteX0" fmla="*/ 307 w 11358"/>
                <a:gd name="connsiteY0" fmla="*/ 7989 h 10000"/>
                <a:gd name="connsiteX1" fmla="*/ 4743 w 11358"/>
                <a:gd name="connsiteY1" fmla="*/ 51 h 10000"/>
                <a:gd name="connsiteX2" fmla="*/ 9810 w 11358"/>
                <a:gd name="connsiteY2" fmla="*/ 1141 h 10000"/>
                <a:gd name="connsiteX3" fmla="*/ 11072 w 11358"/>
                <a:gd name="connsiteY3" fmla="*/ 1080 h 10000"/>
                <a:gd name="connsiteX4" fmla="*/ 8352 w 11358"/>
                <a:gd name="connsiteY4" fmla="*/ 10000 h 10000"/>
                <a:gd name="connsiteX5" fmla="*/ 307 w 11358"/>
                <a:gd name="connsiteY5" fmla="*/ 7989 h 10000"/>
                <a:gd name="connsiteX0" fmla="*/ 307 w 11358"/>
                <a:gd name="connsiteY0" fmla="*/ 7989 h 10000"/>
                <a:gd name="connsiteX1" fmla="*/ 4743 w 11358"/>
                <a:gd name="connsiteY1" fmla="*/ 51 h 10000"/>
                <a:gd name="connsiteX2" fmla="*/ 9698 w 11358"/>
                <a:gd name="connsiteY2" fmla="*/ 1119 h 10000"/>
                <a:gd name="connsiteX3" fmla="*/ 11072 w 11358"/>
                <a:gd name="connsiteY3" fmla="*/ 1080 h 10000"/>
                <a:gd name="connsiteX4" fmla="*/ 8352 w 11358"/>
                <a:gd name="connsiteY4" fmla="*/ 10000 h 10000"/>
                <a:gd name="connsiteX5" fmla="*/ 307 w 11358"/>
                <a:gd name="connsiteY5" fmla="*/ 7989 h 10000"/>
                <a:gd name="connsiteX0" fmla="*/ 307 w 11358"/>
                <a:gd name="connsiteY0" fmla="*/ 7989 h 10000"/>
                <a:gd name="connsiteX1" fmla="*/ 4743 w 11358"/>
                <a:gd name="connsiteY1" fmla="*/ 51 h 10000"/>
                <a:gd name="connsiteX2" fmla="*/ 9698 w 11358"/>
                <a:gd name="connsiteY2" fmla="*/ 1119 h 10000"/>
                <a:gd name="connsiteX3" fmla="*/ 11072 w 11358"/>
                <a:gd name="connsiteY3" fmla="*/ 1080 h 10000"/>
                <a:gd name="connsiteX4" fmla="*/ 8352 w 11358"/>
                <a:gd name="connsiteY4" fmla="*/ 10000 h 10000"/>
                <a:gd name="connsiteX5" fmla="*/ 307 w 11358"/>
                <a:gd name="connsiteY5" fmla="*/ 7989 h 10000"/>
                <a:gd name="connsiteX0" fmla="*/ 307 w 11358"/>
                <a:gd name="connsiteY0" fmla="*/ 8034 h 10045"/>
                <a:gd name="connsiteX1" fmla="*/ 4743 w 11358"/>
                <a:gd name="connsiteY1" fmla="*/ 96 h 10045"/>
                <a:gd name="connsiteX2" fmla="*/ 9923 w 11358"/>
                <a:gd name="connsiteY2" fmla="*/ 829 h 10045"/>
                <a:gd name="connsiteX3" fmla="*/ 11072 w 11358"/>
                <a:gd name="connsiteY3" fmla="*/ 1125 h 10045"/>
                <a:gd name="connsiteX4" fmla="*/ 8352 w 11358"/>
                <a:gd name="connsiteY4" fmla="*/ 10045 h 10045"/>
                <a:gd name="connsiteX5" fmla="*/ 307 w 11358"/>
                <a:gd name="connsiteY5" fmla="*/ 8034 h 10045"/>
                <a:gd name="connsiteX0" fmla="*/ 307 w 11358"/>
                <a:gd name="connsiteY0" fmla="*/ 8040 h 10051"/>
                <a:gd name="connsiteX1" fmla="*/ 4743 w 11358"/>
                <a:gd name="connsiteY1" fmla="*/ 102 h 10051"/>
                <a:gd name="connsiteX2" fmla="*/ 9923 w 11358"/>
                <a:gd name="connsiteY2" fmla="*/ 835 h 10051"/>
                <a:gd name="connsiteX3" fmla="*/ 11072 w 11358"/>
                <a:gd name="connsiteY3" fmla="*/ 1131 h 10051"/>
                <a:gd name="connsiteX4" fmla="*/ 8352 w 11358"/>
                <a:gd name="connsiteY4" fmla="*/ 10051 h 10051"/>
                <a:gd name="connsiteX5" fmla="*/ 307 w 11358"/>
                <a:gd name="connsiteY5" fmla="*/ 8040 h 10051"/>
                <a:gd name="connsiteX0" fmla="*/ 307 w 11358"/>
                <a:gd name="connsiteY0" fmla="*/ 8040 h 10207"/>
                <a:gd name="connsiteX1" fmla="*/ 4743 w 11358"/>
                <a:gd name="connsiteY1" fmla="*/ 102 h 10207"/>
                <a:gd name="connsiteX2" fmla="*/ 9923 w 11358"/>
                <a:gd name="connsiteY2" fmla="*/ 835 h 10207"/>
                <a:gd name="connsiteX3" fmla="*/ 11072 w 11358"/>
                <a:gd name="connsiteY3" fmla="*/ 1131 h 10207"/>
                <a:gd name="connsiteX4" fmla="*/ 8352 w 11358"/>
                <a:gd name="connsiteY4" fmla="*/ 10207 h 10207"/>
                <a:gd name="connsiteX5" fmla="*/ 307 w 11358"/>
                <a:gd name="connsiteY5" fmla="*/ 8040 h 10207"/>
                <a:gd name="connsiteX0" fmla="*/ 307 w 11358"/>
                <a:gd name="connsiteY0" fmla="*/ 8040 h 10207"/>
                <a:gd name="connsiteX1" fmla="*/ 4743 w 11358"/>
                <a:gd name="connsiteY1" fmla="*/ 102 h 10207"/>
                <a:gd name="connsiteX2" fmla="*/ 9923 w 11358"/>
                <a:gd name="connsiteY2" fmla="*/ 835 h 10207"/>
                <a:gd name="connsiteX3" fmla="*/ 11072 w 11358"/>
                <a:gd name="connsiteY3" fmla="*/ 1131 h 10207"/>
                <a:gd name="connsiteX4" fmla="*/ 8352 w 11358"/>
                <a:gd name="connsiteY4" fmla="*/ 10207 h 10207"/>
                <a:gd name="connsiteX5" fmla="*/ 456 w 11358"/>
                <a:gd name="connsiteY5" fmla="*/ 8129 h 10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58" h="10207">
                  <a:moveTo>
                    <a:pt x="307" y="8040"/>
                  </a:moveTo>
                  <a:cubicBezTo>
                    <a:pt x="-1408" y="9168"/>
                    <a:pt x="4625" y="-744"/>
                    <a:pt x="4743" y="102"/>
                  </a:cubicBezTo>
                  <a:cubicBezTo>
                    <a:pt x="5217" y="2854"/>
                    <a:pt x="8872" y="2361"/>
                    <a:pt x="9923" y="835"/>
                  </a:cubicBezTo>
                  <a:cubicBezTo>
                    <a:pt x="10735" y="-344"/>
                    <a:pt x="11259" y="-301"/>
                    <a:pt x="11072" y="1131"/>
                  </a:cubicBezTo>
                  <a:cubicBezTo>
                    <a:pt x="12160" y="1424"/>
                    <a:pt x="9909" y="9104"/>
                    <a:pt x="8352" y="10207"/>
                  </a:cubicBezTo>
                  <a:cubicBezTo>
                    <a:pt x="7902" y="7680"/>
                    <a:pt x="3829" y="5942"/>
                    <a:pt x="456" y="8129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995363" y="3337002"/>
              <a:ext cx="1212850" cy="1100138"/>
            </a:xfrm>
            <a:custGeom>
              <a:avLst/>
              <a:gdLst>
                <a:gd name="T0" fmla="*/ 142 w 323"/>
                <a:gd name="T1" fmla="*/ 258 h 293"/>
                <a:gd name="T2" fmla="*/ 17 w 323"/>
                <a:gd name="T3" fmla="*/ 195 h 293"/>
                <a:gd name="T4" fmla="*/ 59 w 323"/>
                <a:gd name="T5" fmla="*/ 39 h 293"/>
                <a:gd name="T6" fmla="*/ 267 w 323"/>
                <a:gd name="T7" fmla="*/ 153 h 293"/>
                <a:gd name="T8" fmla="*/ 142 w 323"/>
                <a:gd name="T9" fmla="*/ 258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3" h="293">
                  <a:moveTo>
                    <a:pt x="142" y="258"/>
                  </a:moveTo>
                  <a:cubicBezTo>
                    <a:pt x="167" y="293"/>
                    <a:pt x="0" y="196"/>
                    <a:pt x="17" y="195"/>
                  </a:cubicBezTo>
                  <a:cubicBezTo>
                    <a:pt x="106" y="187"/>
                    <a:pt x="110" y="98"/>
                    <a:pt x="59" y="39"/>
                  </a:cubicBezTo>
                  <a:cubicBezTo>
                    <a:pt x="26" y="0"/>
                    <a:pt x="323" y="159"/>
                    <a:pt x="267" y="153"/>
                  </a:cubicBezTo>
                  <a:cubicBezTo>
                    <a:pt x="175" y="142"/>
                    <a:pt x="104" y="204"/>
                    <a:pt x="142" y="258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auto">
            <a:xfrm>
              <a:off x="555625" y="4046537"/>
              <a:ext cx="1062038" cy="1065213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9" name="Oval 18"/>
          <p:cNvSpPr/>
          <p:nvPr/>
        </p:nvSpPr>
        <p:spPr>
          <a:xfrm>
            <a:off x="3657600" y="1571625"/>
            <a:ext cx="3486149" cy="3486149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72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400" b="1" dirty="0"/>
              <a:t>“ALS VAKCOLLEGE </a:t>
            </a:r>
            <a:endParaRPr lang="nl-NL" sz="1400" dirty="0"/>
          </a:p>
          <a:p>
            <a:pPr algn="ctr"/>
            <a:r>
              <a:rPr lang="nl-NL" sz="1400" b="1" dirty="0"/>
              <a:t>LEGGEN WE DE NADRUK </a:t>
            </a:r>
            <a:r>
              <a:rPr lang="nl-NL" sz="1400" b="1" dirty="0" smtClean="0"/>
              <a:t>OP</a:t>
            </a:r>
            <a:br>
              <a:rPr lang="nl-NL" sz="1400" b="1" dirty="0" smtClean="0"/>
            </a:br>
            <a:r>
              <a:rPr lang="nl-NL" sz="1400" b="1" dirty="0" smtClean="0"/>
              <a:t>VAKMANSCHAP </a:t>
            </a:r>
            <a:r>
              <a:rPr lang="nl-NL" sz="1400" b="1" dirty="0"/>
              <a:t>EN LEIDEN </a:t>
            </a:r>
            <a:r>
              <a:rPr lang="nl-NL" sz="1400" b="1" dirty="0" smtClean="0"/>
              <a:t>WE</a:t>
            </a:r>
            <a:br>
              <a:rPr lang="nl-NL" sz="1400" b="1" dirty="0" smtClean="0"/>
            </a:br>
            <a:r>
              <a:rPr lang="nl-NL" sz="1400" b="1" dirty="0" smtClean="0"/>
              <a:t>OP </a:t>
            </a:r>
            <a:r>
              <a:rPr lang="nl-NL" sz="1400" b="1" dirty="0"/>
              <a:t>VOOR DE VRAAG VAN </a:t>
            </a:r>
            <a:r>
              <a:rPr lang="nl-NL" sz="1400" b="1" dirty="0" smtClean="0"/>
              <a:t>DE</a:t>
            </a:r>
            <a:br>
              <a:rPr lang="nl-NL" sz="1400" b="1" dirty="0" smtClean="0"/>
            </a:br>
            <a:r>
              <a:rPr lang="nl-NL" sz="1400" b="1" dirty="0" smtClean="0"/>
              <a:t>REGIONALE ARBEIDSMARKT.</a:t>
            </a:r>
            <a:br>
              <a:rPr lang="nl-NL" sz="1400" b="1" dirty="0" smtClean="0"/>
            </a:br>
            <a:r>
              <a:rPr lang="nl-NL" sz="1400" b="1" dirty="0" smtClean="0"/>
              <a:t>HIERDOOR </a:t>
            </a:r>
            <a:r>
              <a:rPr lang="nl-NL" sz="1400" b="1" dirty="0"/>
              <a:t>ZIJN ONZE </a:t>
            </a:r>
            <a:r>
              <a:rPr lang="nl-NL" sz="1400" b="1" dirty="0" smtClean="0"/>
              <a:t>LEERLINGEN</a:t>
            </a:r>
            <a:br>
              <a:rPr lang="nl-NL" sz="1400" b="1" dirty="0" smtClean="0"/>
            </a:br>
            <a:r>
              <a:rPr lang="nl-NL" sz="1400" b="1" dirty="0" smtClean="0"/>
              <a:t>VAAK </a:t>
            </a:r>
            <a:r>
              <a:rPr lang="nl-NL" sz="1400" b="1" dirty="0"/>
              <a:t>GEMOTIVEERDER </a:t>
            </a:r>
            <a:r>
              <a:rPr lang="nl-NL" sz="1400" b="1" dirty="0" smtClean="0"/>
              <a:t>EN</a:t>
            </a:r>
            <a:br>
              <a:rPr lang="nl-NL" sz="1400" b="1" dirty="0" smtClean="0"/>
            </a:br>
            <a:r>
              <a:rPr lang="nl-NL" sz="1400" b="1" dirty="0" smtClean="0"/>
              <a:t>PRAKTISCH </a:t>
            </a:r>
            <a:r>
              <a:rPr lang="nl-NL" sz="1400" b="1" dirty="0"/>
              <a:t>BETER </a:t>
            </a:r>
            <a:r>
              <a:rPr lang="nl-NL" sz="1400" b="1" dirty="0" smtClean="0"/>
              <a:t>TOEGERUST</a:t>
            </a:r>
            <a:br>
              <a:rPr lang="nl-NL" sz="1400" b="1" dirty="0" smtClean="0"/>
            </a:br>
            <a:r>
              <a:rPr lang="nl-NL" sz="1400" b="1" dirty="0" smtClean="0"/>
              <a:t>DAN </a:t>
            </a:r>
            <a:r>
              <a:rPr lang="nl-NL" sz="1400" b="1" dirty="0"/>
              <a:t>LEERLINGEN VAN </a:t>
            </a:r>
            <a:endParaRPr lang="nl-NL" sz="1400" dirty="0"/>
          </a:p>
          <a:p>
            <a:pPr algn="ctr"/>
            <a:r>
              <a:rPr lang="nl-NL" sz="1400" b="1" dirty="0"/>
              <a:t>REGULIERE VMBO’S.” </a:t>
            </a:r>
            <a:endParaRPr lang="nl-NL" sz="1400" dirty="0"/>
          </a:p>
          <a:p>
            <a:pPr algn="ctr"/>
            <a:r>
              <a:rPr lang="nl-NL" sz="1000" b="1" dirty="0" smtClean="0">
                <a:solidFill>
                  <a:schemeClr val="tx1"/>
                </a:solidFill>
              </a:rPr>
              <a:t/>
            </a:r>
            <a:br>
              <a:rPr lang="nl-NL" sz="1000" b="1" dirty="0" smtClean="0">
                <a:solidFill>
                  <a:schemeClr val="tx1"/>
                </a:solidFill>
              </a:rPr>
            </a:br>
            <a:r>
              <a:rPr lang="nl-NL" sz="800" b="1" dirty="0" smtClean="0">
                <a:solidFill>
                  <a:schemeClr val="tx1"/>
                </a:solidFill>
              </a:rPr>
              <a:t>Nelie </a:t>
            </a:r>
            <a:r>
              <a:rPr lang="nl-NL" sz="800" b="1" dirty="0">
                <a:solidFill>
                  <a:schemeClr val="tx1"/>
                </a:solidFill>
              </a:rPr>
              <a:t>Groen </a:t>
            </a:r>
            <a:endParaRPr lang="nl-NL" sz="800" dirty="0">
              <a:solidFill>
                <a:schemeClr val="tx1"/>
              </a:solidFill>
            </a:endParaRP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directeur Technisch College Velsen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 smtClean="0"/>
              <a:t>Referenties</a:t>
            </a:r>
            <a:endParaRPr lang="nl-NL" dirty="0"/>
          </a:p>
        </p:txBody>
      </p:sp>
      <p:sp>
        <p:nvSpPr>
          <p:cNvPr id="27" name="Oval 26"/>
          <p:cNvSpPr/>
          <p:nvPr/>
        </p:nvSpPr>
        <p:spPr>
          <a:xfrm>
            <a:off x="895818" y="1367883"/>
            <a:ext cx="2549912" cy="2549912"/>
          </a:xfrm>
          <a:prstGeom prst="ellipse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1440" tIns="18000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nl-NL" sz="1200" b="1" dirty="0"/>
              <a:t>“OP HET VAKCOLLEGE </a:t>
            </a:r>
            <a:endParaRPr lang="nl-NL" sz="1200" dirty="0"/>
          </a:p>
          <a:p>
            <a:pPr algn="ctr"/>
            <a:r>
              <a:rPr lang="nl-NL" sz="1200" b="1" dirty="0"/>
              <a:t>ONTDEK IK WAT IK </a:t>
            </a:r>
            <a:endParaRPr lang="nl-NL" sz="1200" dirty="0"/>
          </a:p>
          <a:p>
            <a:pPr algn="ctr"/>
            <a:r>
              <a:rPr lang="nl-NL" sz="1200" b="1" dirty="0"/>
              <a:t>LEUK VIND EN </a:t>
            </a:r>
            <a:r>
              <a:rPr lang="nl-NL" sz="1200" b="1" dirty="0" smtClean="0"/>
              <a:t>WAAR IK</a:t>
            </a:r>
            <a:br>
              <a:rPr lang="nl-NL" sz="1200" b="1" dirty="0" smtClean="0"/>
            </a:br>
            <a:r>
              <a:rPr lang="nl-NL" sz="1200" b="1" dirty="0" smtClean="0"/>
              <a:t>GOED </a:t>
            </a:r>
            <a:r>
              <a:rPr lang="nl-NL" sz="1200" b="1" dirty="0"/>
              <a:t>IN BEN. EN </a:t>
            </a:r>
            <a:r>
              <a:rPr lang="nl-NL" sz="1200" b="1" dirty="0" smtClean="0"/>
              <a:t>DAAR</a:t>
            </a:r>
            <a:br>
              <a:rPr lang="nl-NL" sz="1200" b="1" dirty="0" smtClean="0"/>
            </a:br>
            <a:r>
              <a:rPr lang="nl-NL" sz="1200" b="1" dirty="0" smtClean="0"/>
              <a:t>HOUD </a:t>
            </a:r>
            <a:r>
              <a:rPr lang="nl-NL" sz="1200" b="1" dirty="0"/>
              <a:t>IK OOK NOG </a:t>
            </a:r>
            <a:r>
              <a:rPr lang="nl-NL" sz="1200" b="1" dirty="0" smtClean="0"/>
              <a:t>EENS</a:t>
            </a:r>
            <a:br>
              <a:rPr lang="nl-NL" sz="1200" b="1" dirty="0" smtClean="0"/>
            </a:br>
            <a:r>
              <a:rPr lang="nl-NL" sz="1200" b="1" dirty="0" smtClean="0"/>
              <a:t>EEN </a:t>
            </a:r>
            <a:r>
              <a:rPr lang="nl-NL" sz="1200" b="1" dirty="0"/>
              <a:t>MOOI DIPLOMA </a:t>
            </a:r>
            <a:endParaRPr lang="nl-NL" sz="1200" dirty="0"/>
          </a:p>
          <a:p>
            <a:pPr algn="ctr"/>
            <a:r>
              <a:rPr lang="nl-NL" sz="1200" b="1" dirty="0"/>
              <a:t>AAN OVER.” </a:t>
            </a:r>
            <a:endParaRPr lang="nl-NL" sz="1200" dirty="0"/>
          </a:p>
          <a:p>
            <a:pPr algn="ctr"/>
            <a:r>
              <a:rPr lang="nl-NL" sz="1000" b="1" dirty="0" smtClean="0">
                <a:solidFill>
                  <a:schemeClr val="tx1"/>
                </a:solidFill>
              </a:rPr>
              <a:t/>
            </a:r>
            <a:br>
              <a:rPr lang="nl-NL" sz="1000" b="1" dirty="0" smtClean="0">
                <a:solidFill>
                  <a:schemeClr val="tx1"/>
                </a:solidFill>
              </a:rPr>
            </a:br>
            <a:r>
              <a:rPr lang="nl-NL" sz="800" b="1" dirty="0">
                <a:solidFill>
                  <a:schemeClr val="tx1"/>
                </a:solidFill>
              </a:rPr>
              <a:t>Jochem Verkade </a:t>
            </a:r>
          </a:p>
          <a:p>
            <a:pPr algn="ctr"/>
            <a:r>
              <a:rPr lang="nl-NL" sz="800" dirty="0">
                <a:solidFill>
                  <a:schemeClr val="tx1"/>
                </a:solidFill>
              </a:rPr>
              <a:t>leerling Vakcollege Techniek </a:t>
            </a:r>
          </a:p>
        </p:txBody>
      </p:sp>
      <p:sp>
        <p:nvSpPr>
          <p:cNvPr id="39" name="Freeform 10"/>
          <p:cNvSpPr>
            <a:spLocks/>
          </p:cNvSpPr>
          <p:nvPr/>
        </p:nvSpPr>
        <p:spPr bwMode="auto">
          <a:xfrm rot="19683802" flipH="1">
            <a:off x="6754012" y="4048625"/>
            <a:ext cx="453216" cy="407483"/>
          </a:xfrm>
          <a:custGeom>
            <a:avLst/>
            <a:gdLst>
              <a:gd name="T0" fmla="*/ 142 w 323"/>
              <a:gd name="T1" fmla="*/ 258 h 293"/>
              <a:gd name="T2" fmla="*/ 17 w 323"/>
              <a:gd name="T3" fmla="*/ 195 h 293"/>
              <a:gd name="T4" fmla="*/ 59 w 323"/>
              <a:gd name="T5" fmla="*/ 39 h 293"/>
              <a:gd name="T6" fmla="*/ 267 w 323"/>
              <a:gd name="T7" fmla="*/ 153 h 293"/>
              <a:gd name="T8" fmla="*/ 142 w 323"/>
              <a:gd name="T9" fmla="*/ 258 h 293"/>
              <a:gd name="connsiteX0" fmla="*/ 3766 w 7854"/>
              <a:gd name="connsiteY0" fmla="*/ 7685 h 7939"/>
              <a:gd name="connsiteX1" fmla="*/ 39 w 7854"/>
              <a:gd name="connsiteY1" fmla="*/ 5440 h 7939"/>
              <a:gd name="connsiteX2" fmla="*/ 1197 w 7854"/>
              <a:gd name="connsiteY2" fmla="*/ 211 h 7939"/>
              <a:gd name="connsiteX3" fmla="*/ 7636 w 7854"/>
              <a:gd name="connsiteY3" fmla="*/ 4102 h 7939"/>
              <a:gd name="connsiteX4" fmla="*/ 3766 w 7854"/>
              <a:gd name="connsiteY4" fmla="*/ 7685 h 7939"/>
              <a:gd name="connsiteX0" fmla="*/ 4795 w 10000"/>
              <a:gd name="connsiteY0" fmla="*/ 9680 h 9999"/>
              <a:gd name="connsiteX1" fmla="*/ 50 w 10000"/>
              <a:gd name="connsiteY1" fmla="*/ 6852 h 9999"/>
              <a:gd name="connsiteX2" fmla="*/ 1524 w 10000"/>
              <a:gd name="connsiteY2" fmla="*/ 266 h 9999"/>
              <a:gd name="connsiteX3" fmla="*/ 9722 w 10000"/>
              <a:gd name="connsiteY3" fmla="*/ 5167 h 9999"/>
              <a:gd name="connsiteX4" fmla="*/ 4935 w 10000"/>
              <a:gd name="connsiteY4" fmla="*/ 9925 h 9999"/>
              <a:gd name="connsiteX0" fmla="*/ 4795 w 10098"/>
              <a:gd name="connsiteY0" fmla="*/ 9678 h 9997"/>
              <a:gd name="connsiteX1" fmla="*/ 50 w 10098"/>
              <a:gd name="connsiteY1" fmla="*/ 6850 h 9997"/>
              <a:gd name="connsiteX2" fmla="*/ 1524 w 10098"/>
              <a:gd name="connsiteY2" fmla="*/ 263 h 9997"/>
              <a:gd name="connsiteX3" fmla="*/ 9823 w 10098"/>
              <a:gd name="connsiteY3" fmla="*/ 5233 h 9997"/>
              <a:gd name="connsiteX4" fmla="*/ 4935 w 10098"/>
              <a:gd name="connsiteY4" fmla="*/ 9923 h 9997"/>
              <a:gd name="connsiteX0" fmla="*/ 4747 w 9998"/>
              <a:gd name="connsiteY0" fmla="*/ 9585 h 9904"/>
              <a:gd name="connsiteX1" fmla="*/ 49 w 9998"/>
              <a:gd name="connsiteY1" fmla="*/ 6756 h 9904"/>
              <a:gd name="connsiteX2" fmla="*/ 1508 w 9998"/>
              <a:gd name="connsiteY2" fmla="*/ 167 h 9904"/>
              <a:gd name="connsiteX3" fmla="*/ 9727 w 9998"/>
              <a:gd name="connsiteY3" fmla="*/ 5139 h 9904"/>
              <a:gd name="connsiteX4" fmla="*/ 4886 w 9998"/>
              <a:gd name="connsiteY4" fmla="*/ 9830 h 9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8" h="9904">
                <a:moveTo>
                  <a:pt x="4747" y="9585"/>
                </a:moveTo>
                <a:cubicBezTo>
                  <a:pt x="5723" y="11090"/>
                  <a:pt x="-615" y="6799"/>
                  <a:pt x="49" y="6756"/>
                </a:cubicBezTo>
                <a:cubicBezTo>
                  <a:pt x="3523" y="6412"/>
                  <a:pt x="3500" y="2705"/>
                  <a:pt x="1508" y="167"/>
                </a:cubicBezTo>
                <a:cubicBezTo>
                  <a:pt x="136" y="-1111"/>
                  <a:pt x="11913" y="5397"/>
                  <a:pt x="9727" y="5139"/>
                </a:cubicBezTo>
                <a:cubicBezTo>
                  <a:pt x="6136" y="4663"/>
                  <a:pt x="3404" y="7508"/>
                  <a:pt x="4886" y="9830"/>
                </a:cubicBezTo>
              </a:path>
            </a:pathLst>
          </a:custGeom>
          <a:solidFill>
            <a:schemeClr val="tx2"/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0" name="Oval 11">
            <a:hlinkClick r:id="rId4"/>
          </p:cNvPr>
          <p:cNvSpPr>
            <a:spLocks noChangeArrowheads="1"/>
          </p:cNvSpPr>
          <p:nvPr/>
        </p:nvSpPr>
        <p:spPr bwMode="auto">
          <a:xfrm rot="19685315" flipH="1">
            <a:off x="7085567" y="4158495"/>
            <a:ext cx="500494" cy="501990"/>
          </a:xfrm>
          <a:custGeom>
            <a:avLst/>
            <a:gdLst/>
            <a:ahLst/>
            <a:cxnLst/>
            <a:rect l="l" t="t" r="r" b="b"/>
            <a:pathLst>
              <a:path w="500494" h="501990">
                <a:moveTo>
                  <a:pt x="131071" y="247589"/>
                </a:moveTo>
                <a:lnTo>
                  <a:pt x="198644" y="245936"/>
                </a:lnTo>
                <a:lnTo>
                  <a:pt x="182606" y="220181"/>
                </a:lnTo>
                <a:lnTo>
                  <a:pt x="301866" y="145915"/>
                </a:lnTo>
                <a:lnTo>
                  <a:pt x="367321" y="251026"/>
                </a:lnTo>
                <a:lnTo>
                  <a:pt x="248061" y="325292"/>
                </a:lnTo>
                <a:lnTo>
                  <a:pt x="232023" y="299537"/>
                </a:lnTo>
                <a:lnTo>
                  <a:pt x="200730" y="359451"/>
                </a:lnTo>
                <a:close/>
                <a:moveTo>
                  <a:pt x="110331" y="42866"/>
                </a:moveTo>
                <a:cubicBezTo>
                  <a:pt x="43765" y="87972"/>
                  <a:pt x="0" y="164357"/>
                  <a:pt x="0" y="250995"/>
                </a:cubicBezTo>
                <a:cubicBezTo>
                  <a:pt x="0" y="389616"/>
                  <a:pt x="112039" y="501990"/>
                  <a:pt x="250247" y="501990"/>
                </a:cubicBezTo>
                <a:cubicBezTo>
                  <a:pt x="388455" y="501990"/>
                  <a:pt x="500494" y="389616"/>
                  <a:pt x="500494" y="250995"/>
                </a:cubicBezTo>
                <a:cubicBezTo>
                  <a:pt x="500494" y="112374"/>
                  <a:pt x="388455" y="0"/>
                  <a:pt x="250247" y="0"/>
                </a:cubicBezTo>
                <a:cubicBezTo>
                  <a:pt x="198419" y="0"/>
                  <a:pt x="150271" y="15803"/>
                  <a:pt x="110331" y="42866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25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00" y="1642939"/>
            <a:ext cx="4942343" cy="3291011"/>
          </a:xfrm>
        </p:spPr>
        <p:txBody>
          <a:bodyPr/>
          <a:lstStyle/>
          <a:p>
            <a:pPr marL="285750" lvl="0" indent="-285750"/>
            <a:r>
              <a:rPr lang="nl-NL" dirty="0"/>
              <a:t>Het beste halen uit jongeren met praktisch talent </a:t>
            </a:r>
          </a:p>
          <a:p>
            <a:pPr marL="285750" lvl="0" indent="-285750"/>
            <a:r>
              <a:rPr lang="nl-NL" dirty="0"/>
              <a:t>Jongeren kansrijk laten doorstromen naar werk</a:t>
            </a:r>
          </a:p>
          <a:p>
            <a:pPr marL="285750" lvl="0" indent="-285750"/>
            <a:r>
              <a:rPr lang="nl-NL" dirty="0"/>
              <a:t>Werkgevers voorzien van goed </a:t>
            </a:r>
            <a:r>
              <a:rPr lang="nl-NL" dirty="0" smtClean="0"/>
              <a:t>opgeleide</a:t>
            </a:r>
            <a:br>
              <a:rPr lang="nl-NL" dirty="0" smtClean="0"/>
            </a:br>
            <a:r>
              <a:rPr lang="nl-NL" dirty="0" smtClean="0"/>
              <a:t>en </a:t>
            </a:r>
            <a:r>
              <a:rPr lang="nl-NL" dirty="0"/>
              <a:t>gemotiveerde </a:t>
            </a:r>
            <a:r>
              <a:rPr lang="nl-NL" dirty="0" smtClean="0"/>
              <a:t>vakmensen</a:t>
            </a:r>
            <a:endParaRPr lang="nl-NL" dirty="0"/>
          </a:p>
        </p:txBody>
      </p:sp>
      <p:pic>
        <p:nvPicPr>
          <p:cNvPr id="38" name="Picture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6905" y="742747"/>
            <a:ext cx="3132095" cy="4510800"/>
          </a:xfrm>
          <a:prstGeom prst="rect">
            <a:avLst/>
          </a:prstGeom>
        </p:spPr>
      </p:pic>
      <p:sp>
        <p:nvSpPr>
          <p:cNvPr id="15" name="Titel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Samenvatting </a:t>
            </a:r>
            <a:endParaRPr lang="en-US" dirty="0"/>
          </a:p>
        </p:txBody>
      </p:sp>
      <p:sp>
        <p:nvSpPr>
          <p:cNvPr id="37" name="Freeform 5">
            <a:hlinkClick r:id="" action="ppaction://hlinkshowjump?jump=nextslide"/>
          </p:cNvPr>
          <p:cNvSpPr>
            <a:spLocks noEditPoints="1"/>
          </p:cNvSpPr>
          <p:nvPr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4" name="Rectangle 23"/>
          <p:cNvSpPr>
            <a:spLocks noChangeArrowheads="1"/>
          </p:cNvSpPr>
          <p:nvPr/>
        </p:nvSpPr>
        <p:spPr bwMode="auto">
          <a:xfrm>
            <a:off x="2471206" y="4330126"/>
            <a:ext cx="2115964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sz="4500" b="1" dirty="0" smtClean="0">
                <a:solidFill>
                  <a:schemeClr val="accent1"/>
                </a:solidFill>
                <a:latin typeface="Arial Black" pitchFamily="34" charset="0"/>
                <a:cs typeface="Arial" pitchFamily="34" charset="0"/>
              </a:rPr>
              <a:t>21</a:t>
            </a:r>
            <a:r>
              <a:rPr kumimoji="0" lang="nl-NL" sz="4500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 Black" pitchFamily="34" charset="0"/>
                <a:cs typeface="Arial" pitchFamily="34" charset="0"/>
              </a:rPr>
              <a:t>.369</a:t>
            </a:r>
            <a:endParaRPr kumimoji="0" lang="nl-NL" sz="1800" b="0" i="0" u="none" strike="noStrike" cap="none" normalizeH="0" dirty="0" smtClean="0">
              <a:ln>
                <a:noFill/>
              </a:ln>
              <a:solidFill>
                <a:schemeClr val="accent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5" name="Freeform 109"/>
          <p:cNvSpPr>
            <a:spLocks/>
          </p:cNvSpPr>
          <p:nvPr/>
        </p:nvSpPr>
        <p:spPr bwMode="auto">
          <a:xfrm>
            <a:off x="2842467" y="3799793"/>
            <a:ext cx="1720850" cy="541338"/>
          </a:xfrm>
          <a:custGeom>
            <a:avLst/>
            <a:gdLst>
              <a:gd name="T0" fmla="*/ 0 w 1084"/>
              <a:gd name="T1" fmla="*/ 0 h 341"/>
              <a:gd name="T2" fmla="*/ 0 w 1084"/>
              <a:gd name="T3" fmla="*/ 201 h 341"/>
              <a:gd name="T4" fmla="*/ 1084 w 1084"/>
              <a:gd name="T5" fmla="*/ 341 h 341"/>
              <a:gd name="T6" fmla="*/ 1084 w 1084"/>
              <a:gd name="T7" fmla="*/ 138 h 341"/>
              <a:gd name="T8" fmla="*/ 0 w 1084"/>
              <a:gd name="T9" fmla="*/ 0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84" h="341">
                <a:moveTo>
                  <a:pt x="0" y="0"/>
                </a:moveTo>
                <a:lnTo>
                  <a:pt x="0" y="201"/>
                </a:lnTo>
                <a:lnTo>
                  <a:pt x="1084" y="341"/>
                </a:lnTo>
                <a:lnTo>
                  <a:pt x="1084" y="138"/>
                </a:lnTo>
                <a:lnTo>
                  <a:pt x="0" y="0"/>
                </a:lnTo>
                <a:close/>
              </a:path>
            </a:pathLst>
          </a:custGeom>
          <a:solidFill>
            <a:srgbClr val="C2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76" name="Group 5"/>
          <p:cNvGrpSpPr/>
          <p:nvPr/>
        </p:nvGrpSpPr>
        <p:grpSpPr>
          <a:xfrm>
            <a:off x="2842467" y="3064780"/>
            <a:ext cx="2335213" cy="1054100"/>
            <a:chOff x="4892675" y="3211488"/>
            <a:chExt cx="2335213" cy="1054100"/>
          </a:xfrm>
        </p:grpSpPr>
        <p:sp>
          <p:nvSpPr>
            <p:cNvPr id="77" name="Freeform 110"/>
            <p:cNvSpPr>
              <a:spLocks/>
            </p:cNvSpPr>
            <p:nvPr/>
          </p:nvSpPr>
          <p:spPr bwMode="auto">
            <a:xfrm>
              <a:off x="4892675" y="3211488"/>
              <a:ext cx="2335213" cy="1054100"/>
            </a:xfrm>
            <a:custGeom>
              <a:avLst/>
              <a:gdLst>
                <a:gd name="T0" fmla="*/ 0 w 1471"/>
                <a:gd name="T1" fmla="*/ 463 h 664"/>
                <a:gd name="T2" fmla="*/ 0 w 1471"/>
                <a:gd name="T3" fmla="*/ 664 h 664"/>
                <a:gd name="T4" fmla="*/ 1471 w 1471"/>
                <a:gd name="T5" fmla="*/ 216 h 664"/>
                <a:gd name="T6" fmla="*/ 1471 w 1471"/>
                <a:gd name="T7" fmla="*/ 0 h 664"/>
                <a:gd name="T8" fmla="*/ 0 w 1471"/>
                <a:gd name="T9" fmla="*/ 463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1" h="664">
                  <a:moveTo>
                    <a:pt x="0" y="463"/>
                  </a:moveTo>
                  <a:lnTo>
                    <a:pt x="0" y="664"/>
                  </a:lnTo>
                  <a:lnTo>
                    <a:pt x="1471" y="216"/>
                  </a:lnTo>
                  <a:lnTo>
                    <a:pt x="1471" y="0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8" name="TextBox 8"/>
            <p:cNvSpPr txBox="1"/>
            <p:nvPr/>
          </p:nvSpPr>
          <p:spPr>
            <a:xfrm rot="20528173">
              <a:off x="5195943" y="3722704"/>
              <a:ext cx="110479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000" dirty="0" smtClean="0">
                  <a:latin typeface="Arial Black" pitchFamily="34" charset="0"/>
                </a:rPr>
                <a:t>LEERLINGEN</a:t>
              </a:r>
              <a:endParaRPr lang="nl-NL" sz="1000" dirty="0">
                <a:latin typeface="Arial Black" pitchFamily="34" charset="0"/>
              </a:endParaRPr>
            </a:p>
          </p:txBody>
        </p:sp>
      </p:grpSp>
      <p:grpSp>
        <p:nvGrpSpPr>
          <p:cNvPr id="79" name="Group 9"/>
          <p:cNvGrpSpPr/>
          <p:nvPr/>
        </p:nvGrpSpPr>
        <p:grpSpPr>
          <a:xfrm>
            <a:off x="596140" y="3359400"/>
            <a:ext cx="1013098" cy="1474788"/>
            <a:chOff x="4751281" y="969938"/>
            <a:chExt cx="1013098" cy="1474788"/>
          </a:xfrm>
        </p:grpSpPr>
        <p:sp>
          <p:nvSpPr>
            <p:cNvPr id="80" name="Rectangle 223"/>
            <p:cNvSpPr>
              <a:spLocks noChangeArrowheads="1"/>
            </p:cNvSpPr>
            <p:nvPr/>
          </p:nvSpPr>
          <p:spPr bwMode="auto">
            <a:xfrm>
              <a:off x="4829175" y="1750988"/>
              <a:ext cx="841375" cy="693738"/>
            </a:xfrm>
            <a:custGeom>
              <a:avLst/>
              <a:gdLst/>
              <a:ahLst/>
              <a:cxnLst/>
              <a:rect l="l" t="t" r="r" b="b"/>
              <a:pathLst>
                <a:path w="841375" h="693738">
                  <a:moveTo>
                    <a:pt x="596900" y="371475"/>
                  </a:moveTo>
                  <a:lnTo>
                    <a:pt x="596900" y="523875"/>
                  </a:lnTo>
                  <a:lnTo>
                    <a:pt x="749300" y="523875"/>
                  </a:lnTo>
                  <a:lnTo>
                    <a:pt x="749300" y="371475"/>
                  </a:lnTo>
                  <a:close/>
                  <a:moveTo>
                    <a:pt x="339725" y="371475"/>
                  </a:moveTo>
                  <a:lnTo>
                    <a:pt x="339725" y="523875"/>
                  </a:lnTo>
                  <a:lnTo>
                    <a:pt x="492125" y="523875"/>
                  </a:lnTo>
                  <a:lnTo>
                    <a:pt x="492125" y="371475"/>
                  </a:lnTo>
                  <a:close/>
                  <a:moveTo>
                    <a:pt x="95250" y="371475"/>
                  </a:moveTo>
                  <a:lnTo>
                    <a:pt x="95250" y="523875"/>
                  </a:lnTo>
                  <a:lnTo>
                    <a:pt x="244475" y="523875"/>
                  </a:lnTo>
                  <a:lnTo>
                    <a:pt x="244475" y="371475"/>
                  </a:lnTo>
                  <a:close/>
                  <a:moveTo>
                    <a:pt x="596900" y="109537"/>
                  </a:moveTo>
                  <a:lnTo>
                    <a:pt x="596900" y="261937"/>
                  </a:lnTo>
                  <a:lnTo>
                    <a:pt x="749300" y="261937"/>
                  </a:lnTo>
                  <a:lnTo>
                    <a:pt x="749300" y="109537"/>
                  </a:lnTo>
                  <a:close/>
                  <a:moveTo>
                    <a:pt x="339725" y="109537"/>
                  </a:moveTo>
                  <a:lnTo>
                    <a:pt x="339725" y="261937"/>
                  </a:lnTo>
                  <a:lnTo>
                    <a:pt x="492125" y="261937"/>
                  </a:lnTo>
                  <a:lnTo>
                    <a:pt x="492125" y="109537"/>
                  </a:lnTo>
                  <a:close/>
                  <a:moveTo>
                    <a:pt x="95250" y="109537"/>
                  </a:moveTo>
                  <a:lnTo>
                    <a:pt x="95250" y="261937"/>
                  </a:lnTo>
                  <a:lnTo>
                    <a:pt x="244475" y="261937"/>
                  </a:lnTo>
                  <a:lnTo>
                    <a:pt x="244475" y="109537"/>
                  </a:lnTo>
                  <a:close/>
                  <a:moveTo>
                    <a:pt x="0" y="0"/>
                  </a:moveTo>
                  <a:lnTo>
                    <a:pt x="841375" y="0"/>
                  </a:lnTo>
                  <a:lnTo>
                    <a:pt x="841375" y="693738"/>
                  </a:lnTo>
                  <a:lnTo>
                    <a:pt x="0" y="69373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1" name="TextBox 11"/>
            <p:cNvSpPr txBox="1"/>
            <p:nvPr/>
          </p:nvSpPr>
          <p:spPr>
            <a:xfrm>
              <a:off x="4751281" y="1501750"/>
              <a:ext cx="1013098" cy="2893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nl-NL" sz="800" b="1" spc="-60" dirty="0" smtClean="0">
                  <a:solidFill>
                    <a:schemeClr val="accent1"/>
                  </a:solidFill>
                </a:rPr>
                <a:t>MENS &amp;</a:t>
              </a:r>
            </a:p>
            <a:p>
              <a:pPr algn="r">
                <a:lnSpc>
                  <a:spcPct val="80000"/>
                </a:lnSpc>
              </a:pPr>
              <a:r>
                <a:rPr lang="nl-NL" sz="800" b="1" spc="-60" dirty="0" smtClean="0">
                  <a:solidFill>
                    <a:schemeClr val="accent1"/>
                  </a:solidFill>
                </a:rPr>
                <a:t>DIENSTVERLENEN</a:t>
              </a:r>
              <a:endParaRPr lang="nl-NL" sz="800" b="1" spc="-60" dirty="0">
                <a:solidFill>
                  <a:schemeClr val="accent1"/>
                </a:solidFill>
              </a:endParaRPr>
            </a:p>
          </p:txBody>
        </p:sp>
        <p:sp>
          <p:nvSpPr>
            <p:cNvPr id="82" name="Rectangle 210"/>
            <p:cNvSpPr>
              <a:spLocks noChangeArrowheads="1"/>
            </p:cNvSpPr>
            <p:nvPr/>
          </p:nvSpPr>
          <p:spPr bwMode="auto">
            <a:xfrm>
              <a:off x="4939913" y="969938"/>
              <a:ext cx="753411" cy="677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l-NL" sz="4400" b="1" i="0" u="none" strike="noStrike" cap="none" normalizeH="0" baseline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latin typeface="Arial Black" pitchFamily="34" charset="0"/>
                  <a:cs typeface="Arial" pitchFamily="34" charset="0"/>
                </a:rPr>
                <a:t>38</a:t>
              </a:r>
              <a:endParaRPr kumimoji="0" lang="nl-NL" sz="4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 Black" pitchFamily="34" charset="0"/>
                <a:cs typeface="Arial" pitchFamily="34" charset="0"/>
              </a:endParaRPr>
            </a:p>
          </p:txBody>
        </p:sp>
      </p:grpSp>
      <p:sp>
        <p:nvSpPr>
          <p:cNvPr id="83" name="Rectangle 28"/>
          <p:cNvSpPr>
            <a:spLocks noChangeArrowheads="1"/>
          </p:cNvSpPr>
          <p:nvPr/>
        </p:nvSpPr>
        <p:spPr bwMode="auto">
          <a:xfrm>
            <a:off x="925408" y="4892517"/>
            <a:ext cx="1225550" cy="1793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nl-NL" sz="1100" spc="-20" dirty="0" smtClean="0">
                <a:solidFill>
                  <a:schemeClr val="bg1"/>
                </a:solidFill>
                <a:latin typeface="Arial Black" pitchFamily="34" charset="0"/>
              </a:rPr>
              <a:t>VAKCOLLEGES</a:t>
            </a:r>
            <a:endParaRPr lang="nl-NL" sz="1100" spc="-2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4" name="Freeform 111"/>
          <p:cNvSpPr>
            <a:spLocks/>
          </p:cNvSpPr>
          <p:nvPr/>
        </p:nvSpPr>
        <p:spPr bwMode="auto">
          <a:xfrm>
            <a:off x="4252167" y="2437987"/>
            <a:ext cx="1562100" cy="976313"/>
          </a:xfrm>
          <a:custGeom>
            <a:avLst/>
            <a:gdLst>
              <a:gd name="T0" fmla="*/ 0 w 984"/>
              <a:gd name="T1" fmla="*/ 350 h 615"/>
              <a:gd name="T2" fmla="*/ 0 w 984"/>
              <a:gd name="T3" fmla="*/ 615 h 615"/>
              <a:gd name="T4" fmla="*/ 984 w 984"/>
              <a:gd name="T5" fmla="*/ 265 h 615"/>
              <a:gd name="T6" fmla="*/ 984 w 984"/>
              <a:gd name="T7" fmla="*/ 0 h 615"/>
              <a:gd name="T8" fmla="*/ 0 w 984"/>
              <a:gd name="T9" fmla="*/ 350 h 6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84" h="615">
                <a:moveTo>
                  <a:pt x="0" y="350"/>
                </a:moveTo>
                <a:lnTo>
                  <a:pt x="0" y="615"/>
                </a:lnTo>
                <a:lnTo>
                  <a:pt x="984" y="265"/>
                </a:lnTo>
                <a:lnTo>
                  <a:pt x="984" y="0"/>
                </a:lnTo>
                <a:lnTo>
                  <a:pt x="0" y="350"/>
                </a:lnTo>
                <a:close/>
              </a:path>
            </a:pathLst>
          </a:custGeom>
          <a:solidFill>
            <a:srgbClr val="C2C0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85" name="Rectangle 113"/>
          <p:cNvSpPr>
            <a:spLocks noChangeArrowheads="1"/>
          </p:cNvSpPr>
          <p:nvPr/>
        </p:nvSpPr>
        <p:spPr bwMode="auto">
          <a:xfrm>
            <a:off x="4250046" y="2989458"/>
            <a:ext cx="925513" cy="4206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36000" tIns="46800" rIns="36000" bIns="0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80000"/>
              </a:lnSpc>
            </a:pPr>
            <a:r>
              <a:rPr lang="nl-NL" sz="800" b="1" dirty="0" smtClean="0">
                <a:solidFill>
                  <a:schemeClr val="bg1"/>
                </a:solidFill>
              </a:rPr>
              <a:t>Vakcollege Mens</a:t>
            </a:r>
            <a:br>
              <a:rPr lang="nl-NL" sz="800" b="1" dirty="0" smtClean="0">
                <a:solidFill>
                  <a:schemeClr val="bg1"/>
                </a:solidFill>
              </a:rPr>
            </a:br>
            <a:r>
              <a:rPr lang="nl-NL" sz="800" b="1" dirty="0" smtClean="0">
                <a:solidFill>
                  <a:schemeClr val="bg1"/>
                </a:solidFill>
              </a:rPr>
              <a:t>&amp; Diestverlenen</a:t>
            </a:r>
          </a:p>
          <a:p>
            <a:pPr algn="r">
              <a:lnSpc>
                <a:spcPct val="90000"/>
              </a:lnSpc>
            </a:pPr>
            <a:r>
              <a:rPr lang="nl-NL" sz="1400" b="1" dirty="0" smtClean="0">
                <a:solidFill>
                  <a:schemeClr val="bg1"/>
                </a:solidFill>
                <a:latin typeface="Arial Black" pitchFamily="34" charset="0"/>
              </a:rPr>
              <a:t>8</a:t>
            </a:r>
            <a:r>
              <a:rPr lang="nl-NL" sz="1400" b="1" dirty="0" smtClean="0">
                <a:solidFill>
                  <a:schemeClr val="bg1"/>
                </a:solidFill>
                <a:latin typeface="Arial Black" pitchFamily="34" charset="0"/>
              </a:rPr>
              <a:t>.629</a:t>
            </a:r>
            <a:endParaRPr lang="nl-NL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6" name="Rectangle 114"/>
          <p:cNvSpPr>
            <a:spLocks noChangeArrowheads="1"/>
          </p:cNvSpPr>
          <p:nvPr/>
        </p:nvSpPr>
        <p:spPr bwMode="auto">
          <a:xfrm>
            <a:off x="5198317" y="2437987"/>
            <a:ext cx="808588" cy="4206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36000" tIns="46800" rIns="36000" bIns="0" numCol="1" anchor="t" anchorCtr="0" compatLnSpc="1">
            <a:prstTxWarp prst="textNoShape">
              <a:avLst/>
            </a:prstTxWarp>
          </a:bodyPr>
          <a:lstStyle/>
          <a:p>
            <a:pPr algn="r">
              <a:lnSpc>
                <a:spcPct val="80000"/>
              </a:lnSpc>
            </a:pPr>
            <a:r>
              <a:rPr lang="nl-NL" sz="800" b="1" dirty="0" smtClean="0">
                <a:solidFill>
                  <a:schemeClr val="bg1"/>
                </a:solidFill>
              </a:rPr>
              <a:t>Vakcollege</a:t>
            </a:r>
            <a:br>
              <a:rPr lang="nl-NL" sz="800" b="1" dirty="0" smtClean="0">
                <a:solidFill>
                  <a:schemeClr val="bg1"/>
                </a:solidFill>
              </a:rPr>
            </a:br>
            <a:r>
              <a:rPr lang="nl-NL" sz="800" b="1" dirty="0" smtClean="0">
                <a:solidFill>
                  <a:schemeClr val="bg1"/>
                </a:solidFill>
              </a:rPr>
              <a:t>Techniek</a:t>
            </a:r>
          </a:p>
          <a:p>
            <a:pPr algn="r">
              <a:lnSpc>
                <a:spcPct val="90000"/>
              </a:lnSpc>
            </a:pPr>
            <a:r>
              <a:rPr lang="nl-NL" sz="1400" b="1" dirty="0" smtClean="0">
                <a:solidFill>
                  <a:schemeClr val="bg1"/>
                </a:solidFill>
                <a:latin typeface="Arial Black" pitchFamily="34" charset="0"/>
              </a:rPr>
              <a:t>12</a:t>
            </a:r>
            <a:r>
              <a:rPr lang="nl-NL" sz="1400" b="1" dirty="0" smtClean="0">
                <a:solidFill>
                  <a:schemeClr val="bg1"/>
                </a:solidFill>
                <a:latin typeface="Arial Black" pitchFamily="34" charset="0"/>
              </a:rPr>
              <a:t>.740</a:t>
            </a:r>
            <a:endParaRPr lang="nl-NL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grpSp>
        <p:nvGrpSpPr>
          <p:cNvPr id="87" name="Group 93"/>
          <p:cNvGrpSpPr/>
          <p:nvPr/>
        </p:nvGrpSpPr>
        <p:grpSpPr>
          <a:xfrm>
            <a:off x="4645865" y="3582374"/>
            <a:ext cx="1509715" cy="1443040"/>
            <a:chOff x="6704024" y="3648079"/>
            <a:chExt cx="1509715" cy="1443040"/>
          </a:xfrm>
        </p:grpSpPr>
        <p:sp>
          <p:nvSpPr>
            <p:cNvPr id="88" name="Freeform 237"/>
            <p:cNvSpPr>
              <a:spLocks/>
            </p:cNvSpPr>
            <p:nvPr/>
          </p:nvSpPr>
          <p:spPr bwMode="auto">
            <a:xfrm>
              <a:off x="6726249" y="3648079"/>
              <a:ext cx="803276" cy="598489"/>
            </a:xfrm>
            <a:custGeom>
              <a:avLst/>
              <a:gdLst>
                <a:gd name="T0" fmla="*/ 160 w 216"/>
                <a:gd name="T1" fmla="*/ 76 h 161"/>
                <a:gd name="T2" fmla="*/ 166 w 216"/>
                <a:gd name="T3" fmla="*/ 79 h 161"/>
                <a:gd name="T4" fmla="*/ 165 w 216"/>
                <a:gd name="T5" fmla="*/ 98 h 161"/>
                <a:gd name="T6" fmla="*/ 171 w 216"/>
                <a:gd name="T7" fmla="*/ 126 h 161"/>
                <a:gd name="T8" fmla="*/ 175 w 216"/>
                <a:gd name="T9" fmla="*/ 128 h 161"/>
                <a:gd name="T10" fmla="*/ 176 w 216"/>
                <a:gd name="T11" fmla="*/ 128 h 161"/>
                <a:gd name="T12" fmla="*/ 196 w 216"/>
                <a:gd name="T13" fmla="*/ 115 h 161"/>
                <a:gd name="T14" fmla="*/ 199 w 216"/>
                <a:gd name="T15" fmla="*/ 114 h 161"/>
                <a:gd name="T16" fmla="*/ 202 w 216"/>
                <a:gd name="T17" fmla="*/ 115 h 161"/>
                <a:gd name="T18" fmla="*/ 205 w 216"/>
                <a:gd name="T19" fmla="*/ 121 h 161"/>
                <a:gd name="T20" fmla="*/ 201 w 216"/>
                <a:gd name="T21" fmla="*/ 160 h 161"/>
                <a:gd name="T22" fmla="*/ 201 w 216"/>
                <a:gd name="T23" fmla="*/ 161 h 161"/>
                <a:gd name="T24" fmla="*/ 201 w 216"/>
                <a:gd name="T25" fmla="*/ 161 h 161"/>
                <a:gd name="T26" fmla="*/ 205 w 216"/>
                <a:gd name="T27" fmla="*/ 150 h 161"/>
                <a:gd name="T28" fmla="*/ 208 w 216"/>
                <a:gd name="T29" fmla="*/ 137 h 161"/>
                <a:gd name="T30" fmla="*/ 210 w 216"/>
                <a:gd name="T31" fmla="*/ 53 h 161"/>
                <a:gd name="T32" fmla="*/ 114 w 216"/>
                <a:gd name="T33" fmla="*/ 0 h 161"/>
                <a:gd name="T34" fmla="*/ 99 w 216"/>
                <a:gd name="T35" fmla="*/ 2 h 161"/>
                <a:gd name="T36" fmla="*/ 103 w 216"/>
                <a:gd name="T37" fmla="*/ 22 h 161"/>
                <a:gd name="T38" fmla="*/ 81 w 216"/>
                <a:gd name="T39" fmla="*/ 28 h 161"/>
                <a:gd name="T40" fmla="*/ 23 w 216"/>
                <a:gd name="T41" fmla="*/ 10 h 161"/>
                <a:gd name="T42" fmla="*/ 9 w 216"/>
                <a:gd name="T43" fmla="*/ 85 h 161"/>
                <a:gd name="T44" fmla="*/ 29 w 216"/>
                <a:gd name="T45" fmla="*/ 99 h 161"/>
                <a:gd name="T46" fmla="*/ 33 w 216"/>
                <a:gd name="T47" fmla="*/ 99 h 161"/>
                <a:gd name="T48" fmla="*/ 158 w 216"/>
                <a:gd name="T49" fmla="*/ 76 h 161"/>
                <a:gd name="T50" fmla="*/ 160 w 216"/>
                <a:gd name="T51" fmla="*/ 76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16" h="161">
                  <a:moveTo>
                    <a:pt x="160" y="76"/>
                  </a:moveTo>
                  <a:cubicBezTo>
                    <a:pt x="161" y="76"/>
                    <a:pt x="164" y="76"/>
                    <a:pt x="166" y="79"/>
                  </a:cubicBezTo>
                  <a:cubicBezTo>
                    <a:pt x="169" y="83"/>
                    <a:pt x="168" y="89"/>
                    <a:pt x="165" y="98"/>
                  </a:cubicBezTo>
                  <a:cubicBezTo>
                    <a:pt x="161" y="109"/>
                    <a:pt x="165" y="120"/>
                    <a:pt x="171" y="126"/>
                  </a:cubicBezTo>
                  <a:cubicBezTo>
                    <a:pt x="172" y="127"/>
                    <a:pt x="174" y="128"/>
                    <a:pt x="175" y="128"/>
                  </a:cubicBezTo>
                  <a:cubicBezTo>
                    <a:pt x="175" y="128"/>
                    <a:pt x="176" y="128"/>
                    <a:pt x="176" y="128"/>
                  </a:cubicBezTo>
                  <a:cubicBezTo>
                    <a:pt x="177" y="127"/>
                    <a:pt x="186" y="121"/>
                    <a:pt x="196" y="115"/>
                  </a:cubicBezTo>
                  <a:cubicBezTo>
                    <a:pt x="197" y="115"/>
                    <a:pt x="198" y="114"/>
                    <a:pt x="199" y="114"/>
                  </a:cubicBezTo>
                  <a:cubicBezTo>
                    <a:pt x="200" y="114"/>
                    <a:pt x="201" y="115"/>
                    <a:pt x="202" y="115"/>
                  </a:cubicBezTo>
                  <a:cubicBezTo>
                    <a:pt x="204" y="116"/>
                    <a:pt x="205" y="118"/>
                    <a:pt x="205" y="121"/>
                  </a:cubicBezTo>
                  <a:cubicBezTo>
                    <a:pt x="205" y="129"/>
                    <a:pt x="203" y="145"/>
                    <a:pt x="201" y="160"/>
                  </a:cubicBezTo>
                  <a:cubicBezTo>
                    <a:pt x="201" y="160"/>
                    <a:pt x="201" y="161"/>
                    <a:pt x="201" y="161"/>
                  </a:cubicBezTo>
                  <a:cubicBezTo>
                    <a:pt x="201" y="161"/>
                    <a:pt x="201" y="161"/>
                    <a:pt x="201" y="161"/>
                  </a:cubicBezTo>
                  <a:cubicBezTo>
                    <a:pt x="201" y="161"/>
                    <a:pt x="203" y="157"/>
                    <a:pt x="205" y="150"/>
                  </a:cubicBezTo>
                  <a:cubicBezTo>
                    <a:pt x="206" y="146"/>
                    <a:pt x="207" y="141"/>
                    <a:pt x="208" y="137"/>
                  </a:cubicBezTo>
                  <a:cubicBezTo>
                    <a:pt x="212" y="118"/>
                    <a:pt x="216" y="89"/>
                    <a:pt x="210" y="53"/>
                  </a:cubicBezTo>
                  <a:cubicBezTo>
                    <a:pt x="196" y="32"/>
                    <a:pt x="150" y="0"/>
                    <a:pt x="114" y="0"/>
                  </a:cubicBezTo>
                  <a:cubicBezTo>
                    <a:pt x="109" y="0"/>
                    <a:pt x="104" y="1"/>
                    <a:pt x="99" y="2"/>
                  </a:cubicBezTo>
                  <a:cubicBezTo>
                    <a:pt x="108" y="13"/>
                    <a:pt x="106" y="19"/>
                    <a:pt x="103" y="22"/>
                  </a:cubicBezTo>
                  <a:cubicBezTo>
                    <a:pt x="99" y="26"/>
                    <a:pt x="91" y="28"/>
                    <a:pt x="81" y="28"/>
                  </a:cubicBezTo>
                  <a:cubicBezTo>
                    <a:pt x="63" y="28"/>
                    <a:pt x="37" y="22"/>
                    <a:pt x="23" y="10"/>
                  </a:cubicBezTo>
                  <a:cubicBezTo>
                    <a:pt x="12" y="21"/>
                    <a:pt x="0" y="64"/>
                    <a:pt x="9" y="85"/>
                  </a:cubicBezTo>
                  <a:cubicBezTo>
                    <a:pt x="12" y="94"/>
                    <a:pt x="20" y="99"/>
                    <a:pt x="29" y="99"/>
                  </a:cubicBezTo>
                  <a:cubicBezTo>
                    <a:pt x="31" y="99"/>
                    <a:pt x="32" y="99"/>
                    <a:pt x="33" y="99"/>
                  </a:cubicBezTo>
                  <a:cubicBezTo>
                    <a:pt x="74" y="98"/>
                    <a:pt x="158" y="77"/>
                    <a:pt x="158" y="76"/>
                  </a:cubicBezTo>
                  <a:cubicBezTo>
                    <a:pt x="159" y="76"/>
                    <a:pt x="159" y="76"/>
                    <a:pt x="160" y="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9" name="Freeform 238"/>
            <p:cNvSpPr>
              <a:spLocks/>
            </p:cNvSpPr>
            <p:nvPr/>
          </p:nvSpPr>
          <p:spPr bwMode="auto">
            <a:xfrm>
              <a:off x="7789876" y="4000505"/>
              <a:ext cx="333376" cy="246063"/>
            </a:xfrm>
            <a:custGeom>
              <a:avLst/>
              <a:gdLst>
                <a:gd name="T0" fmla="*/ 22 w 90"/>
                <a:gd name="T1" fmla="*/ 0 h 66"/>
                <a:gd name="T2" fmla="*/ 22 w 90"/>
                <a:gd name="T3" fmla="*/ 2 h 66"/>
                <a:gd name="T4" fmla="*/ 17 w 90"/>
                <a:gd name="T5" fmla="*/ 24 h 66"/>
                <a:gd name="T6" fmla="*/ 11 w 90"/>
                <a:gd name="T7" fmla="*/ 27 h 66"/>
                <a:gd name="T8" fmla="*/ 7 w 90"/>
                <a:gd name="T9" fmla="*/ 26 h 66"/>
                <a:gd name="T10" fmla="*/ 1 w 90"/>
                <a:gd name="T11" fmla="*/ 22 h 66"/>
                <a:gd name="T12" fmla="*/ 3 w 90"/>
                <a:gd name="T13" fmla="*/ 38 h 66"/>
                <a:gd name="T14" fmla="*/ 0 w 90"/>
                <a:gd name="T15" fmla="*/ 44 h 66"/>
                <a:gd name="T16" fmla="*/ 41 w 90"/>
                <a:gd name="T17" fmla="*/ 66 h 66"/>
                <a:gd name="T18" fmla="*/ 90 w 90"/>
                <a:gd name="T19" fmla="*/ 19 h 66"/>
                <a:gd name="T20" fmla="*/ 86 w 90"/>
                <a:gd name="T21" fmla="*/ 20 h 66"/>
                <a:gd name="T22" fmla="*/ 22 w 90"/>
                <a:gd name="T2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66">
                  <a:moveTo>
                    <a:pt x="22" y="0"/>
                  </a:moveTo>
                  <a:cubicBezTo>
                    <a:pt x="22" y="1"/>
                    <a:pt x="22" y="1"/>
                    <a:pt x="22" y="2"/>
                  </a:cubicBezTo>
                  <a:cubicBezTo>
                    <a:pt x="26" y="10"/>
                    <a:pt x="22" y="19"/>
                    <a:pt x="17" y="24"/>
                  </a:cubicBezTo>
                  <a:cubicBezTo>
                    <a:pt x="15" y="26"/>
                    <a:pt x="12" y="27"/>
                    <a:pt x="11" y="27"/>
                  </a:cubicBezTo>
                  <a:cubicBezTo>
                    <a:pt x="9" y="27"/>
                    <a:pt x="8" y="26"/>
                    <a:pt x="7" y="26"/>
                  </a:cubicBezTo>
                  <a:cubicBezTo>
                    <a:pt x="6" y="26"/>
                    <a:pt x="4" y="24"/>
                    <a:pt x="1" y="22"/>
                  </a:cubicBezTo>
                  <a:cubicBezTo>
                    <a:pt x="2" y="27"/>
                    <a:pt x="2" y="32"/>
                    <a:pt x="3" y="38"/>
                  </a:cubicBezTo>
                  <a:cubicBezTo>
                    <a:pt x="3" y="40"/>
                    <a:pt x="2" y="43"/>
                    <a:pt x="0" y="44"/>
                  </a:cubicBezTo>
                  <a:cubicBezTo>
                    <a:pt x="9" y="57"/>
                    <a:pt x="24" y="66"/>
                    <a:pt x="41" y="66"/>
                  </a:cubicBezTo>
                  <a:cubicBezTo>
                    <a:pt x="66" y="66"/>
                    <a:pt x="88" y="46"/>
                    <a:pt x="90" y="19"/>
                  </a:cubicBezTo>
                  <a:cubicBezTo>
                    <a:pt x="89" y="20"/>
                    <a:pt x="87" y="20"/>
                    <a:pt x="86" y="20"/>
                  </a:cubicBezTo>
                  <a:cubicBezTo>
                    <a:pt x="70" y="20"/>
                    <a:pt x="42" y="9"/>
                    <a:pt x="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0" name="Freeform 239"/>
            <p:cNvSpPr>
              <a:spLocks/>
            </p:cNvSpPr>
            <p:nvPr/>
          </p:nvSpPr>
          <p:spPr bwMode="auto">
            <a:xfrm>
              <a:off x="7774001" y="4146555"/>
              <a:ext cx="0" cy="11113"/>
            </a:xfrm>
            <a:custGeom>
              <a:avLst/>
              <a:gdLst>
                <a:gd name="T0" fmla="*/ 0 h 3"/>
                <a:gd name="T1" fmla="*/ 0 h 3"/>
                <a:gd name="T2" fmla="*/ 3 h 3"/>
                <a:gd name="T3" fmla="*/ 3 h 3"/>
                <a:gd name="T4" fmla="*/ 0 h 3"/>
                <a:gd name="T5" fmla="*/ 0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1" name="Freeform 240"/>
            <p:cNvSpPr>
              <a:spLocks/>
            </p:cNvSpPr>
            <p:nvPr/>
          </p:nvSpPr>
          <p:spPr bwMode="auto">
            <a:xfrm>
              <a:off x="7712088" y="3825879"/>
              <a:ext cx="501651" cy="320676"/>
            </a:xfrm>
            <a:custGeom>
              <a:avLst/>
              <a:gdLst>
                <a:gd name="T0" fmla="*/ 133 w 135"/>
                <a:gd name="T1" fmla="*/ 36 h 86"/>
                <a:gd name="T2" fmla="*/ 111 w 135"/>
                <a:gd name="T3" fmla="*/ 6 h 86"/>
                <a:gd name="T4" fmla="*/ 66 w 135"/>
                <a:gd name="T5" fmla="*/ 0 h 86"/>
                <a:gd name="T6" fmla="*/ 21 w 135"/>
                <a:gd name="T7" fmla="*/ 16 h 86"/>
                <a:gd name="T8" fmla="*/ 17 w 135"/>
                <a:gd name="T9" fmla="*/ 86 h 86"/>
                <a:gd name="T10" fmla="*/ 15 w 135"/>
                <a:gd name="T11" fmla="*/ 63 h 86"/>
                <a:gd name="T12" fmla="*/ 17 w 135"/>
                <a:gd name="T13" fmla="*/ 60 h 86"/>
                <a:gd name="T14" fmla="*/ 20 w 135"/>
                <a:gd name="T15" fmla="*/ 60 h 86"/>
                <a:gd name="T16" fmla="*/ 31 w 135"/>
                <a:gd name="T17" fmla="*/ 67 h 86"/>
                <a:gd name="T18" fmla="*/ 32 w 135"/>
                <a:gd name="T19" fmla="*/ 67 h 86"/>
                <a:gd name="T20" fmla="*/ 34 w 135"/>
                <a:gd name="T21" fmla="*/ 66 h 86"/>
                <a:gd name="T22" fmla="*/ 37 w 135"/>
                <a:gd name="T23" fmla="*/ 51 h 86"/>
                <a:gd name="T24" fmla="*/ 37 w 135"/>
                <a:gd name="T25" fmla="*/ 40 h 86"/>
                <a:gd name="T26" fmla="*/ 40 w 135"/>
                <a:gd name="T27" fmla="*/ 39 h 86"/>
                <a:gd name="T28" fmla="*/ 44 w 135"/>
                <a:gd name="T29" fmla="*/ 41 h 86"/>
                <a:gd name="T30" fmla="*/ 107 w 135"/>
                <a:gd name="T31" fmla="*/ 60 h 86"/>
                <a:gd name="T32" fmla="*/ 133 w 135"/>
                <a:gd name="T33" fmla="*/ 3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5" h="86">
                  <a:moveTo>
                    <a:pt x="133" y="36"/>
                  </a:moveTo>
                  <a:cubicBezTo>
                    <a:pt x="135" y="23"/>
                    <a:pt x="127" y="12"/>
                    <a:pt x="111" y="6"/>
                  </a:cubicBezTo>
                  <a:cubicBezTo>
                    <a:pt x="94" y="2"/>
                    <a:pt x="79" y="0"/>
                    <a:pt x="66" y="0"/>
                  </a:cubicBezTo>
                  <a:cubicBezTo>
                    <a:pt x="45" y="0"/>
                    <a:pt x="30" y="5"/>
                    <a:pt x="21" y="16"/>
                  </a:cubicBezTo>
                  <a:cubicBezTo>
                    <a:pt x="0" y="41"/>
                    <a:pt x="17" y="84"/>
                    <a:pt x="17" y="86"/>
                  </a:cubicBezTo>
                  <a:cubicBezTo>
                    <a:pt x="16" y="77"/>
                    <a:pt x="15" y="68"/>
                    <a:pt x="15" y="63"/>
                  </a:cubicBezTo>
                  <a:cubicBezTo>
                    <a:pt x="15" y="62"/>
                    <a:pt x="16" y="61"/>
                    <a:pt x="17" y="60"/>
                  </a:cubicBezTo>
                  <a:cubicBezTo>
                    <a:pt x="18" y="60"/>
                    <a:pt x="19" y="60"/>
                    <a:pt x="20" y="60"/>
                  </a:cubicBezTo>
                  <a:cubicBezTo>
                    <a:pt x="25" y="64"/>
                    <a:pt x="30" y="67"/>
                    <a:pt x="31" y="67"/>
                  </a:cubicBezTo>
                  <a:cubicBezTo>
                    <a:pt x="31" y="67"/>
                    <a:pt x="31" y="67"/>
                    <a:pt x="32" y="67"/>
                  </a:cubicBezTo>
                  <a:cubicBezTo>
                    <a:pt x="33" y="67"/>
                    <a:pt x="33" y="67"/>
                    <a:pt x="34" y="66"/>
                  </a:cubicBezTo>
                  <a:cubicBezTo>
                    <a:pt x="37" y="63"/>
                    <a:pt x="39" y="56"/>
                    <a:pt x="37" y="51"/>
                  </a:cubicBezTo>
                  <a:cubicBezTo>
                    <a:pt x="35" y="46"/>
                    <a:pt x="35" y="42"/>
                    <a:pt x="37" y="40"/>
                  </a:cubicBezTo>
                  <a:cubicBezTo>
                    <a:pt x="37" y="39"/>
                    <a:pt x="39" y="39"/>
                    <a:pt x="40" y="39"/>
                  </a:cubicBezTo>
                  <a:cubicBezTo>
                    <a:pt x="40" y="39"/>
                    <a:pt x="41" y="39"/>
                    <a:pt x="44" y="41"/>
                  </a:cubicBezTo>
                  <a:cubicBezTo>
                    <a:pt x="56" y="46"/>
                    <a:pt x="90" y="60"/>
                    <a:pt x="107" y="60"/>
                  </a:cubicBezTo>
                  <a:cubicBezTo>
                    <a:pt x="119" y="60"/>
                    <a:pt x="130" y="49"/>
                    <a:pt x="133" y="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2" name="Freeform 241"/>
            <p:cNvSpPr>
              <a:spLocks/>
            </p:cNvSpPr>
            <p:nvPr/>
          </p:nvSpPr>
          <p:spPr bwMode="auto">
            <a:xfrm>
              <a:off x="7577150" y="3830642"/>
              <a:ext cx="182563" cy="501651"/>
            </a:xfrm>
            <a:custGeom>
              <a:avLst/>
              <a:gdLst>
                <a:gd name="T0" fmla="*/ 43 w 49"/>
                <a:gd name="T1" fmla="*/ 26 h 135"/>
                <a:gd name="T2" fmla="*/ 28 w 49"/>
                <a:gd name="T3" fmla="*/ 93 h 135"/>
                <a:gd name="T4" fmla="*/ 14 w 49"/>
                <a:gd name="T5" fmla="*/ 128 h 135"/>
                <a:gd name="T6" fmla="*/ 45 w 49"/>
                <a:gd name="T7" fmla="*/ 83 h 135"/>
                <a:gd name="T8" fmla="*/ 44 w 49"/>
                <a:gd name="T9" fmla="*/ 76 h 135"/>
                <a:gd name="T10" fmla="*/ 43 w 49"/>
                <a:gd name="T11" fmla="*/ 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35">
                  <a:moveTo>
                    <a:pt x="43" y="26"/>
                  </a:moveTo>
                  <a:cubicBezTo>
                    <a:pt x="8" y="0"/>
                    <a:pt x="0" y="42"/>
                    <a:pt x="28" y="93"/>
                  </a:cubicBezTo>
                  <a:cubicBezTo>
                    <a:pt x="35" y="106"/>
                    <a:pt x="28" y="122"/>
                    <a:pt x="14" y="128"/>
                  </a:cubicBezTo>
                  <a:cubicBezTo>
                    <a:pt x="20" y="135"/>
                    <a:pt x="49" y="121"/>
                    <a:pt x="45" y="83"/>
                  </a:cubicBezTo>
                  <a:cubicBezTo>
                    <a:pt x="45" y="82"/>
                    <a:pt x="44" y="79"/>
                    <a:pt x="44" y="76"/>
                  </a:cubicBezTo>
                  <a:cubicBezTo>
                    <a:pt x="40" y="63"/>
                    <a:pt x="37" y="43"/>
                    <a:pt x="43" y="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3" name="Freeform 242"/>
            <p:cNvSpPr>
              <a:spLocks/>
            </p:cNvSpPr>
            <p:nvPr/>
          </p:nvSpPr>
          <p:spPr bwMode="auto">
            <a:xfrm>
              <a:off x="7715263" y="3927479"/>
              <a:ext cx="25400" cy="185738"/>
            </a:xfrm>
            <a:custGeom>
              <a:avLst/>
              <a:gdLst>
                <a:gd name="T0" fmla="*/ 7 w 7"/>
                <a:gd name="T1" fmla="*/ 0 h 50"/>
                <a:gd name="T2" fmla="*/ 6 w 7"/>
                <a:gd name="T3" fmla="*/ 0 h 50"/>
                <a:gd name="T4" fmla="*/ 7 w 7"/>
                <a:gd name="T5" fmla="*/ 50 h 50"/>
                <a:gd name="T6" fmla="*/ 7 w 7"/>
                <a:gd name="T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50">
                  <a:moveTo>
                    <a:pt x="7" y="0"/>
                  </a:moveTo>
                  <a:cubicBezTo>
                    <a:pt x="7" y="0"/>
                    <a:pt x="7" y="0"/>
                    <a:pt x="6" y="0"/>
                  </a:cubicBezTo>
                  <a:cubicBezTo>
                    <a:pt x="0" y="17"/>
                    <a:pt x="3" y="37"/>
                    <a:pt x="7" y="50"/>
                  </a:cubicBezTo>
                  <a:cubicBezTo>
                    <a:pt x="5" y="39"/>
                    <a:pt x="2" y="20"/>
                    <a:pt x="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4" name="Freeform 243"/>
            <p:cNvSpPr>
              <a:spLocks/>
            </p:cNvSpPr>
            <p:nvPr/>
          </p:nvSpPr>
          <p:spPr bwMode="auto">
            <a:xfrm>
              <a:off x="6850074" y="3744917"/>
              <a:ext cx="657226" cy="498476"/>
            </a:xfrm>
            <a:custGeom>
              <a:avLst/>
              <a:gdLst>
                <a:gd name="T0" fmla="*/ 127 w 177"/>
                <a:gd name="T1" fmla="*/ 50 h 134"/>
                <a:gd name="T2" fmla="*/ 133 w 177"/>
                <a:gd name="T3" fmla="*/ 53 h 134"/>
                <a:gd name="T4" fmla="*/ 132 w 177"/>
                <a:gd name="T5" fmla="*/ 72 h 134"/>
                <a:gd name="T6" fmla="*/ 138 w 177"/>
                <a:gd name="T7" fmla="*/ 100 h 134"/>
                <a:gd name="T8" fmla="*/ 142 w 177"/>
                <a:gd name="T9" fmla="*/ 102 h 134"/>
                <a:gd name="T10" fmla="*/ 143 w 177"/>
                <a:gd name="T11" fmla="*/ 102 h 134"/>
                <a:gd name="T12" fmla="*/ 163 w 177"/>
                <a:gd name="T13" fmla="*/ 89 h 134"/>
                <a:gd name="T14" fmla="*/ 166 w 177"/>
                <a:gd name="T15" fmla="*/ 88 h 134"/>
                <a:gd name="T16" fmla="*/ 169 w 177"/>
                <a:gd name="T17" fmla="*/ 89 h 134"/>
                <a:gd name="T18" fmla="*/ 172 w 177"/>
                <a:gd name="T19" fmla="*/ 95 h 134"/>
                <a:gd name="T20" fmla="*/ 168 w 177"/>
                <a:gd name="T21" fmla="*/ 134 h 134"/>
                <a:gd name="T22" fmla="*/ 172 w 177"/>
                <a:gd name="T23" fmla="*/ 124 h 134"/>
                <a:gd name="T24" fmla="*/ 175 w 177"/>
                <a:gd name="T25" fmla="*/ 111 h 134"/>
                <a:gd name="T26" fmla="*/ 177 w 177"/>
                <a:gd name="T27" fmla="*/ 93 h 134"/>
                <a:gd name="T28" fmla="*/ 87 w 177"/>
                <a:gd name="T29" fmla="*/ 0 h 134"/>
                <a:gd name="T30" fmla="*/ 0 w 177"/>
                <a:gd name="T31" fmla="*/ 73 h 134"/>
                <a:gd name="T32" fmla="*/ 125 w 177"/>
                <a:gd name="T33" fmla="*/ 50 h 134"/>
                <a:gd name="T34" fmla="*/ 127 w 177"/>
                <a:gd name="T35" fmla="*/ 5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7" h="134">
                  <a:moveTo>
                    <a:pt x="127" y="50"/>
                  </a:moveTo>
                  <a:cubicBezTo>
                    <a:pt x="128" y="50"/>
                    <a:pt x="131" y="50"/>
                    <a:pt x="133" y="53"/>
                  </a:cubicBezTo>
                  <a:cubicBezTo>
                    <a:pt x="136" y="57"/>
                    <a:pt x="135" y="63"/>
                    <a:pt x="132" y="72"/>
                  </a:cubicBezTo>
                  <a:cubicBezTo>
                    <a:pt x="128" y="83"/>
                    <a:pt x="132" y="94"/>
                    <a:pt x="138" y="100"/>
                  </a:cubicBezTo>
                  <a:cubicBezTo>
                    <a:pt x="139" y="101"/>
                    <a:pt x="141" y="102"/>
                    <a:pt x="142" y="102"/>
                  </a:cubicBezTo>
                  <a:cubicBezTo>
                    <a:pt x="142" y="102"/>
                    <a:pt x="143" y="102"/>
                    <a:pt x="143" y="102"/>
                  </a:cubicBezTo>
                  <a:cubicBezTo>
                    <a:pt x="144" y="101"/>
                    <a:pt x="153" y="95"/>
                    <a:pt x="163" y="89"/>
                  </a:cubicBezTo>
                  <a:cubicBezTo>
                    <a:pt x="164" y="89"/>
                    <a:pt x="165" y="88"/>
                    <a:pt x="166" y="88"/>
                  </a:cubicBezTo>
                  <a:cubicBezTo>
                    <a:pt x="167" y="88"/>
                    <a:pt x="168" y="89"/>
                    <a:pt x="169" y="89"/>
                  </a:cubicBezTo>
                  <a:cubicBezTo>
                    <a:pt x="171" y="90"/>
                    <a:pt x="172" y="92"/>
                    <a:pt x="172" y="95"/>
                  </a:cubicBezTo>
                  <a:cubicBezTo>
                    <a:pt x="172" y="103"/>
                    <a:pt x="170" y="119"/>
                    <a:pt x="168" y="134"/>
                  </a:cubicBezTo>
                  <a:cubicBezTo>
                    <a:pt x="169" y="131"/>
                    <a:pt x="171" y="127"/>
                    <a:pt x="172" y="124"/>
                  </a:cubicBezTo>
                  <a:cubicBezTo>
                    <a:pt x="173" y="120"/>
                    <a:pt x="174" y="116"/>
                    <a:pt x="175" y="111"/>
                  </a:cubicBezTo>
                  <a:cubicBezTo>
                    <a:pt x="176" y="105"/>
                    <a:pt x="177" y="99"/>
                    <a:pt x="177" y="93"/>
                  </a:cubicBezTo>
                  <a:cubicBezTo>
                    <a:pt x="177" y="42"/>
                    <a:pt x="137" y="0"/>
                    <a:pt x="87" y="0"/>
                  </a:cubicBezTo>
                  <a:cubicBezTo>
                    <a:pt x="45" y="0"/>
                    <a:pt x="9" y="31"/>
                    <a:pt x="0" y="73"/>
                  </a:cubicBezTo>
                  <a:cubicBezTo>
                    <a:pt x="41" y="72"/>
                    <a:pt x="125" y="51"/>
                    <a:pt x="125" y="50"/>
                  </a:cubicBezTo>
                  <a:cubicBezTo>
                    <a:pt x="126" y="50"/>
                    <a:pt x="126" y="50"/>
                    <a:pt x="127" y="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5" name="Freeform 244"/>
            <p:cNvSpPr>
              <a:spLocks/>
            </p:cNvSpPr>
            <p:nvPr/>
          </p:nvSpPr>
          <p:spPr bwMode="auto">
            <a:xfrm>
              <a:off x="7458088" y="426561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6" name="Freeform 245"/>
            <p:cNvSpPr>
              <a:spLocks/>
            </p:cNvSpPr>
            <p:nvPr/>
          </p:nvSpPr>
          <p:spPr bwMode="auto">
            <a:xfrm>
              <a:off x="6845312" y="403860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7" name="Freeform 246"/>
            <p:cNvSpPr>
              <a:spLocks/>
            </p:cNvSpPr>
            <p:nvPr/>
          </p:nvSpPr>
          <p:spPr bwMode="auto">
            <a:xfrm>
              <a:off x="6842137" y="3983042"/>
              <a:ext cx="604838" cy="452438"/>
            </a:xfrm>
            <a:custGeom>
              <a:avLst/>
              <a:gdLst>
                <a:gd name="T0" fmla="*/ 158 w 163"/>
                <a:gd name="T1" fmla="*/ 70 h 122"/>
                <a:gd name="T2" fmla="*/ 161 w 163"/>
                <a:gd name="T3" fmla="*/ 42 h 122"/>
                <a:gd name="T4" fmla="*/ 150 w 163"/>
                <a:gd name="T5" fmla="*/ 49 h 122"/>
                <a:gd name="T6" fmla="*/ 144 w 163"/>
                <a:gd name="T7" fmla="*/ 50 h 122"/>
                <a:gd name="T8" fmla="*/ 131 w 163"/>
                <a:gd name="T9" fmla="*/ 45 h 122"/>
                <a:gd name="T10" fmla="*/ 123 w 163"/>
                <a:gd name="T11" fmla="*/ 4 h 122"/>
                <a:gd name="T12" fmla="*/ 124 w 163"/>
                <a:gd name="T13" fmla="*/ 0 h 122"/>
                <a:gd name="T14" fmla="*/ 0 w 163"/>
                <a:gd name="T15" fmla="*/ 21 h 122"/>
                <a:gd name="T16" fmla="*/ 0 w 163"/>
                <a:gd name="T17" fmla="*/ 29 h 122"/>
                <a:gd name="T18" fmla="*/ 89 w 163"/>
                <a:gd name="T19" fmla="*/ 122 h 122"/>
                <a:gd name="T20" fmla="*/ 163 w 163"/>
                <a:gd name="T21" fmla="*/ 81 h 122"/>
                <a:gd name="T22" fmla="*/ 158 w 163"/>
                <a:gd name="T23" fmla="*/ 7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122">
                  <a:moveTo>
                    <a:pt x="158" y="70"/>
                  </a:moveTo>
                  <a:cubicBezTo>
                    <a:pt x="159" y="60"/>
                    <a:pt x="160" y="50"/>
                    <a:pt x="161" y="42"/>
                  </a:cubicBezTo>
                  <a:cubicBezTo>
                    <a:pt x="156" y="45"/>
                    <a:pt x="151" y="48"/>
                    <a:pt x="150" y="49"/>
                  </a:cubicBezTo>
                  <a:cubicBezTo>
                    <a:pt x="148" y="49"/>
                    <a:pt x="146" y="50"/>
                    <a:pt x="144" y="50"/>
                  </a:cubicBezTo>
                  <a:cubicBezTo>
                    <a:pt x="141" y="50"/>
                    <a:pt x="136" y="49"/>
                    <a:pt x="131" y="45"/>
                  </a:cubicBezTo>
                  <a:cubicBezTo>
                    <a:pt x="123" y="36"/>
                    <a:pt x="117" y="20"/>
                    <a:pt x="123" y="4"/>
                  </a:cubicBezTo>
                  <a:cubicBezTo>
                    <a:pt x="123" y="2"/>
                    <a:pt x="124" y="1"/>
                    <a:pt x="124" y="0"/>
                  </a:cubicBezTo>
                  <a:cubicBezTo>
                    <a:pt x="103" y="5"/>
                    <a:pt x="35" y="20"/>
                    <a:pt x="0" y="21"/>
                  </a:cubicBezTo>
                  <a:cubicBezTo>
                    <a:pt x="0" y="24"/>
                    <a:pt x="0" y="26"/>
                    <a:pt x="0" y="29"/>
                  </a:cubicBezTo>
                  <a:cubicBezTo>
                    <a:pt x="0" y="80"/>
                    <a:pt x="40" y="122"/>
                    <a:pt x="89" y="122"/>
                  </a:cubicBezTo>
                  <a:cubicBezTo>
                    <a:pt x="120" y="122"/>
                    <a:pt x="147" y="106"/>
                    <a:pt x="163" y="81"/>
                  </a:cubicBezTo>
                  <a:cubicBezTo>
                    <a:pt x="159" y="79"/>
                    <a:pt x="157" y="74"/>
                    <a:pt x="158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8" name="Freeform 247"/>
            <p:cNvSpPr>
              <a:spLocks noEditPoints="1"/>
            </p:cNvSpPr>
            <p:nvPr/>
          </p:nvSpPr>
          <p:spPr bwMode="auto">
            <a:xfrm>
              <a:off x="6704024" y="4418018"/>
              <a:ext cx="939802" cy="673101"/>
            </a:xfrm>
            <a:custGeom>
              <a:avLst/>
              <a:gdLst>
                <a:gd name="T0" fmla="*/ 253 w 253"/>
                <a:gd name="T1" fmla="*/ 117 h 181"/>
                <a:gd name="T2" fmla="*/ 184 w 253"/>
                <a:gd name="T3" fmla="*/ 0 h 181"/>
                <a:gd name="T4" fmla="*/ 126 w 253"/>
                <a:gd name="T5" fmla="*/ 20 h 181"/>
                <a:gd name="T6" fmla="*/ 69 w 253"/>
                <a:gd name="T7" fmla="*/ 0 h 181"/>
                <a:gd name="T8" fmla="*/ 0 w 253"/>
                <a:gd name="T9" fmla="*/ 117 h 181"/>
                <a:gd name="T10" fmla="*/ 184 w 253"/>
                <a:gd name="T11" fmla="*/ 166 h 181"/>
                <a:gd name="T12" fmla="*/ 168 w 253"/>
                <a:gd name="T13" fmla="*/ 65 h 181"/>
                <a:gd name="T14" fmla="*/ 173 w 253"/>
                <a:gd name="T15" fmla="*/ 54 h 181"/>
                <a:gd name="T16" fmla="*/ 183 w 253"/>
                <a:gd name="T17" fmla="*/ 58 h 181"/>
                <a:gd name="T18" fmla="*/ 201 w 253"/>
                <a:gd name="T19" fmla="*/ 162 h 181"/>
                <a:gd name="T20" fmla="*/ 253 w 253"/>
                <a:gd name="T21" fmla="*/ 117 h 181"/>
                <a:gd name="T22" fmla="*/ 82 w 253"/>
                <a:gd name="T23" fmla="*/ 165 h 181"/>
                <a:gd name="T24" fmla="*/ 77 w 253"/>
                <a:gd name="T25" fmla="*/ 159 h 181"/>
                <a:gd name="T26" fmla="*/ 82 w 253"/>
                <a:gd name="T27" fmla="*/ 153 h 181"/>
                <a:gd name="T28" fmla="*/ 88 w 253"/>
                <a:gd name="T29" fmla="*/ 159 h 181"/>
                <a:gd name="T30" fmla="*/ 82 w 253"/>
                <a:gd name="T31" fmla="*/ 165 h 181"/>
                <a:gd name="T32" fmla="*/ 88 w 253"/>
                <a:gd name="T33" fmla="*/ 111 h 181"/>
                <a:gd name="T34" fmla="*/ 82 w 253"/>
                <a:gd name="T35" fmla="*/ 105 h 181"/>
                <a:gd name="T36" fmla="*/ 88 w 253"/>
                <a:gd name="T37" fmla="*/ 100 h 181"/>
                <a:gd name="T38" fmla="*/ 94 w 253"/>
                <a:gd name="T39" fmla="*/ 105 h 181"/>
                <a:gd name="T40" fmla="*/ 88 w 253"/>
                <a:gd name="T41" fmla="*/ 111 h 181"/>
                <a:gd name="T42" fmla="*/ 98 w 253"/>
                <a:gd name="T43" fmla="*/ 57 h 181"/>
                <a:gd name="T44" fmla="*/ 93 w 253"/>
                <a:gd name="T45" fmla="*/ 52 h 181"/>
                <a:gd name="T46" fmla="*/ 98 w 253"/>
                <a:gd name="T47" fmla="*/ 46 h 181"/>
                <a:gd name="T48" fmla="*/ 104 w 253"/>
                <a:gd name="T49" fmla="*/ 52 h 181"/>
                <a:gd name="T50" fmla="*/ 98 w 253"/>
                <a:gd name="T51" fmla="*/ 5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3" h="181">
                  <a:moveTo>
                    <a:pt x="253" y="117"/>
                  </a:moveTo>
                  <a:cubicBezTo>
                    <a:pt x="253" y="66"/>
                    <a:pt x="225" y="22"/>
                    <a:pt x="184" y="0"/>
                  </a:cubicBezTo>
                  <a:cubicBezTo>
                    <a:pt x="168" y="13"/>
                    <a:pt x="148" y="20"/>
                    <a:pt x="126" y="20"/>
                  </a:cubicBezTo>
                  <a:cubicBezTo>
                    <a:pt x="105" y="20"/>
                    <a:pt x="85" y="13"/>
                    <a:pt x="69" y="0"/>
                  </a:cubicBezTo>
                  <a:cubicBezTo>
                    <a:pt x="28" y="22"/>
                    <a:pt x="0" y="66"/>
                    <a:pt x="0" y="117"/>
                  </a:cubicBezTo>
                  <a:cubicBezTo>
                    <a:pt x="0" y="165"/>
                    <a:pt x="109" y="181"/>
                    <a:pt x="184" y="166"/>
                  </a:cubicBezTo>
                  <a:cubicBezTo>
                    <a:pt x="193" y="123"/>
                    <a:pt x="169" y="65"/>
                    <a:pt x="168" y="65"/>
                  </a:cubicBezTo>
                  <a:cubicBezTo>
                    <a:pt x="167" y="61"/>
                    <a:pt x="169" y="56"/>
                    <a:pt x="173" y="54"/>
                  </a:cubicBezTo>
                  <a:cubicBezTo>
                    <a:pt x="177" y="52"/>
                    <a:pt x="181" y="54"/>
                    <a:pt x="183" y="58"/>
                  </a:cubicBezTo>
                  <a:cubicBezTo>
                    <a:pt x="184" y="61"/>
                    <a:pt x="207" y="115"/>
                    <a:pt x="201" y="162"/>
                  </a:cubicBezTo>
                  <a:cubicBezTo>
                    <a:pt x="231" y="154"/>
                    <a:pt x="253" y="139"/>
                    <a:pt x="253" y="117"/>
                  </a:cubicBezTo>
                  <a:close/>
                  <a:moveTo>
                    <a:pt x="82" y="165"/>
                  </a:moveTo>
                  <a:cubicBezTo>
                    <a:pt x="79" y="165"/>
                    <a:pt x="77" y="162"/>
                    <a:pt x="77" y="159"/>
                  </a:cubicBezTo>
                  <a:cubicBezTo>
                    <a:pt x="77" y="156"/>
                    <a:pt x="79" y="153"/>
                    <a:pt x="82" y="153"/>
                  </a:cubicBezTo>
                  <a:cubicBezTo>
                    <a:pt x="86" y="153"/>
                    <a:pt x="88" y="156"/>
                    <a:pt x="88" y="159"/>
                  </a:cubicBezTo>
                  <a:cubicBezTo>
                    <a:pt x="88" y="162"/>
                    <a:pt x="86" y="165"/>
                    <a:pt x="82" y="165"/>
                  </a:cubicBezTo>
                  <a:close/>
                  <a:moveTo>
                    <a:pt x="88" y="111"/>
                  </a:moveTo>
                  <a:cubicBezTo>
                    <a:pt x="85" y="111"/>
                    <a:pt x="82" y="108"/>
                    <a:pt x="82" y="105"/>
                  </a:cubicBezTo>
                  <a:cubicBezTo>
                    <a:pt x="82" y="102"/>
                    <a:pt x="85" y="100"/>
                    <a:pt x="88" y="100"/>
                  </a:cubicBezTo>
                  <a:cubicBezTo>
                    <a:pt x="91" y="100"/>
                    <a:pt x="94" y="102"/>
                    <a:pt x="94" y="105"/>
                  </a:cubicBezTo>
                  <a:cubicBezTo>
                    <a:pt x="94" y="108"/>
                    <a:pt x="91" y="111"/>
                    <a:pt x="88" y="111"/>
                  </a:cubicBezTo>
                  <a:close/>
                  <a:moveTo>
                    <a:pt x="98" y="57"/>
                  </a:moveTo>
                  <a:cubicBezTo>
                    <a:pt x="95" y="57"/>
                    <a:pt x="93" y="55"/>
                    <a:pt x="93" y="52"/>
                  </a:cubicBezTo>
                  <a:cubicBezTo>
                    <a:pt x="93" y="48"/>
                    <a:pt x="95" y="46"/>
                    <a:pt x="98" y="46"/>
                  </a:cubicBezTo>
                  <a:cubicBezTo>
                    <a:pt x="101" y="46"/>
                    <a:pt x="104" y="48"/>
                    <a:pt x="104" y="52"/>
                  </a:cubicBezTo>
                  <a:cubicBezTo>
                    <a:pt x="104" y="55"/>
                    <a:pt x="101" y="57"/>
                    <a:pt x="98" y="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9" name="Freeform 248"/>
            <p:cNvSpPr>
              <a:spLocks noEditPoints="1"/>
            </p:cNvSpPr>
            <p:nvPr/>
          </p:nvSpPr>
          <p:spPr bwMode="auto">
            <a:xfrm>
              <a:off x="7715263" y="4238630"/>
              <a:ext cx="446088" cy="379413"/>
            </a:xfrm>
            <a:custGeom>
              <a:avLst/>
              <a:gdLst>
                <a:gd name="T0" fmla="*/ 92 w 120"/>
                <a:gd name="T1" fmla="*/ 0 h 102"/>
                <a:gd name="T2" fmla="*/ 61 w 120"/>
                <a:gd name="T3" fmla="*/ 11 h 102"/>
                <a:gd name="T4" fmla="*/ 29 w 120"/>
                <a:gd name="T5" fmla="*/ 0 h 102"/>
                <a:gd name="T6" fmla="*/ 0 w 120"/>
                <a:gd name="T7" fmla="*/ 68 h 102"/>
                <a:gd name="T8" fmla="*/ 34 w 120"/>
                <a:gd name="T9" fmla="*/ 96 h 102"/>
                <a:gd name="T10" fmla="*/ 29 w 120"/>
                <a:gd name="T11" fmla="*/ 35 h 102"/>
                <a:gd name="T12" fmla="*/ 34 w 120"/>
                <a:gd name="T13" fmla="*/ 31 h 102"/>
                <a:gd name="T14" fmla="*/ 38 w 120"/>
                <a:gd name="T15" fmla="*/ 36 h 102"/>
                <a:gd name="T16" fmla="*/ 44 w 120"/>
                <a:gd name="T17" fmla="*/ 97 h 102"/>
                <a:gd name="T18" fmla="*/ 120 w 120"/>
                <a:gd name="T19" fmla="*/ 68 h 102"/>
                <a:gd name="T20" fmla="*/ 92 w 120"/>
                <a:gd name="T21" fmla="*/ 0 h 102"/>
                <a:gd name="T22" fmla="*/ 76 w 120"/>
                <a:gd name="T23" fmla="*/ 31 h 102"/>
                <a:gd name="T24" fmla="*/ 73 w 120"/>
                <a:gd name="T25" fmla="*/ 28 h 102"/>
                <a:gd name="T26" fmla="*/ 76 w 120"/>
                <a:gd name="T27" fmla="*/ 25 h 102"/>
                <a:gd name="T28" fmla="*/ 79 w 120"/>
                <a:gd name="T29" fmla="*/ 28 h 102"/>
                <a:gd name="T30" fmla="*/ 76 w 120"/>
                <a:gd name="T31" fmla="*/ 31 h 102"/>
                <a:gd name="T32" fmla="*/ 79 w 120"/>
                <a:gd name="T33" fmla="*/ 58 h 102"/>
                <a:gd name="T34" fmla="*/ 82 w 120"/>
                <a:gd name="T35" fmla="*/ 55 h 102"/>
                <a:gd name="T36" fmla="*/ 85 w 120"/>
                <a:gd name="T37" fmla="*/ 58 h 102"/>
                <a:gd name="T38" fmla="*/ 82 w 120"/>
                <a:gd name="T39" fmla="*/ 61 h 102"/>
                <a:gd name="T40" fmla="*/ 79 w 120"/>
                <a:gd name="T41" fmla="*/ 58 h 102"/>
                <a:gd name="T42" fmla="*/ 85 w 120"/>
                <a:gd name="T43" fmla="*/ 90 h 102"/>
                <a:gd name="T44" fmla="*/ 82 w 120"/>
                <a:gd name="T45" fmla="*/ 87 h 102"/>
                <a:gd name="T46" fmla="*/ 85 w 120"/>
                <a:gd name="T47" fmla="*/ 84 h 102"/>
                <a:gd name="T48" fmla="*/ 88 w 120"/>
                <a:gd name="T49" fmla="*/ 87 h 102"/>
                <a:gd name="T50" fmla="*/ 85 w 120"/>
                <a:gd name="T51" fmla="*/ 9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0" h="102">
                  <a:moveTo>
                    <a:pt x="92" y="0"/>
                  </a:moveTo>
                  <a:cubicBezTo>
                    <a:pt x="83" y="7"/>
                    <a:pt x="72" y="11"/>
                    <a:pt x="61" y="11"/>
                  </a:cubicBezTo>
                  <a:cubicBezTo>
                    <a:pt x="49" y="11"/>
                    <a:pt x="38" y="7"/>
                    <a:pt x="29" y="0"/>
                  </a:cubicBezTo>
                  <a:cubicBezTo>
                    <a:pt x="7" y="12"/>
                    <a:pt x="0" y="40"/>
                    <a:pt x="0" y="68"/>
                  </a:cubicBezTo>
                  <a:cubicBezTo>
                    <a:pt x="0" y="82"/>
                    <a:pt x="15" y="92"/>
                    <a:pt x="34" y="96"/>
                  </a:cubicBezTo>
                  <a:cubicBezTo>
                    <a:pt x="26" y="69"/>
                    <a:pt x="29" y="37"/>
                    <a:pt x="29" y="35"/>
                  </a:cubicBezTo>
                  <a:cubicBezTo>
                    <a:pt x="29" y="33"/>
                    <a:pt x="31" y="31"/>
                    <a:pt x="34" y="31"/>
                  </a:cubicBezTo>
                  <a:cubicBezTo>
                    <a:pt x="36" y="31"/>
                    <a:pt x="38" y="34"/>
                    <a:pt x="38" y="36"/>
                  </a:cubicBezTo>
                  <a:cubicBezTo>
                    <a:pt x="38" y="36"/>
                    <a:pt x="35" y="72"/>
                    <a:pt x="44" y="97"/>
                  </a:cubicBezTo>
                  <a:cubicBezTo>
                    <a:pt x="78" y="102"/>
                    <a:pt x="120" y="92"/>
                    <a:pt x="120" y="68"/>
                  </a:cubicBezTo>
                  <a:cubicBezTo>
                    <a:pt x="120" y="40"/>
                    <a:pt x="115" y="12"/>
                    <a:pt x="92" y="0"/>
                  </a:cubicBezTo>
                  <a:close/>
                  <a:moveTo>
                    <a:pt x="76" y="31"/>
                  </a:moveTo>
                  <a:cubicBezTo>
                    <a:pt x="74" y="31"/>
                    <a:pt x="73" y="30"/>
                    <a:pt x="73" y="28"/>
                  </a:cubicBezTo>
                  <a:cubicBezTo>
                    <a:pt x="73" y="26"/>
                    <a:pt x="74" y="25"/>
                    <a:pt x="76" y="25"/>
                  </a:cubicBezTo>
                  <a:cubicBezTo>
                    <a:pt x="78" y="25"/>
                    <a:pt x="79" y="26"/>
                    <a:pt x="79" y="28"/>
                  </a:cubicBezTo>
                  <a:cubicBezTo>
                    <a:pt x="79" y="30"/>
                    <a:pt x="78" y="31"/>
                    <a:pt x="76" y="31"/>
                  </a:cubicBezTo>
                  <a:close/>
                  <a:moveTo>
                    <a:pt x="79" y="58"/>
                  </a:moveTo>
                  <a:cubicBezTo>
                    <a:pt x="79" y="56"/>
                    <a:pt x="80" y="55"/>
                    <a:pt x="82" y="55"/>
                  </a:cubicBezTo>
                  <a:cubicBezTo>
                    <a:pt x="83" y="55"/>
                    <a:pt x="85" y="56"/>
                    <a:pt x="85" y="58"/>
                  </a:cubicBezTo>
                  <a:cubicBezTo>
                    <a:pt x="85" y="59"/>
                    <a:pt x="83" y="61"/>
                    <a:pt x="82" y="61"/>
                  </a:cubicBezTo>
                  <a:cubicBezTo>
                    <a:pt x="80" y="61"/>
                    <a:pt x="79" y="59"/>
                    <a:pt x="79" y="58"/>
                  </a:cubicBezTo>
                  <a:close/>
                  <a:moveTo>
                    <a:pt x="85" y="90"/>
                  </a:moveTo>
                  <a:cubicBezTo>
                    <a:pt x="83" y="90"/>
                    <a:pt x="82" y="89"/>
                    <a:pt x="82" y="87"/>
                  </a:cubicBezTo>
                  <a:cubicBezTo>
                    <a:pt x="82" y="86"/>
                    <a:pt x="83" y="84"/>
                    <a:pt x="85" y="84"/>
                  </a:cubicBezTo>
                  <a:cubicBezTo>
                    <a:pt x="87" y="84"/>
                    <a:pt x="88" y="86"/>
                    <a:pt x="88" y="87"/>
                  </a:cubicBezTo>
                  <a:cubicBezTo>
                    <a:pt x="88" y="89"/>
                    <a:pt x="87" y="90"/>
                    <a:pt x="85" y="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grpSp>
        <p:nvGrpSpPr>
          <p:cNvPr id="100" name="Group 106"/>
          <p:cNvGrpSpPr/>
          <p:nvPr/>
        </p:nvGrpSpPr>
        <p:grpSpPr>
          <a:xfrm>
            <a:off x="1497772" y="3201596"/>
            <a:ext cx="920925" cy="1634490"/>
            <a:chOff x="5652913" y="810235"/>
            <a:chExt cx="920925" cy="1634490"/>
          </a:xfrm>
        </p:grpSpPr>
        <p:grpSp>
          <p:nvGrpSpPr>
            <p:cNvPr id="101" name="Group 107"/>
            <p:cNvGrpSpPr/>
            <p:nvPr/>
          </p:nvGrpSpPr>
          <p:grpSpPr>
            <a:xfrm>
              <a:off x="5721545" y="810235"/>
              <a:ext cx="852293" cy="1634490"/>
              <a:chOff x="5721545" y="810235"/>
              <a:chExt cx="852293" cy="1634490"/>
            </a:xfrm>
          </p:grpSpPr>
          <p:sp>
            <p:nvSpPr>
              <p:cNvPr id="103" name="Rectangle 210"/>
              <p:cNvSpPr>
                <a:spLocks noChangeArrowheads="1"/>
              </p:cNvSpPr>
              <p:nvPr/>
            </p:nvSpPr>
            <p:spPr bwMode="auto">
              <a:xfrm>
                <a:off x="5721545" y="810235"/>
                <a:ext cx="753411" cy="6771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nl-NL" sz="4400" b="1" dirty="0" smtClean="0">
                    <a:solidFill>
                      <a:schemeClr val="tx2"/>
                    </a:solidFill>
                    <a:latin typeface="Arial Black" pitchFamily="34" charset="0"/>
                    <a:cs typeface="Arial" pitchFamily="34" charset="0"/>
                  </a:rPr>
                  <a:t>53</a:t>
                </a:r>
                <a:endParaRPr kumimoji="0" lang="nl-NL" sz="44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</p:txBody>
          </p:sp>
          <p:sp>
            <p:nvSpPr>
              <p:cNvPr id="104" name="Rectangle 216"/>
              <p:cNvSpPr>
                <a:spLocks noChangeArrowheads="1"/>
              </p:cNvSpPr>
              <p:nvPr/>
            </p:nvSpPr>
            <p:spPr bwMode="auto">
              <a:xfrm>
                <a:off x="5737225" y="1489050"/>
                <a:ext cx="836613" cy="955675"/>
              </a:xfrm>
              <a:custGeom>
                <a:avLst/>
                <a:gdLst/>
                <a:ahLst/>
                <a:cxnLst/>
                <a:rect l="l" t="t" r="r" b="b"/>
                <a:pathLst>
                  <a:path w="836613" h="955675">
                    <a:moveTo>
                      <a:pt x="501650" y="633413"/>
                    </a:moveTo>
                    <a:lnTo>
                      <a:pt x="501650" y="785813"/>
                    </a:lnTo>
                    <a:lnTo>
                      <a:pt x="735013" y="785813"/>
                    </a:lnTo>
                    <a:lnTo>
                      <a:pt x="735013" y="633413"/>
                    </a:lnTo>
                    <a:close/>
                    <a:moveTo>
                      <a:pt x="106363" y="633413"/>
                    </a:moveTo>
                    <a:lnTo>
                      <a:pt x="106363" y="785813"/>
                    </a:lnTo>
                    <a:lnTo>
                      <a:pt x="339726" y="785813"/>
                    </a:lnTo>
                    <a:lnTo>
                      <a:pt x="339726" y="633413"/>
                    </a:lnTo>
                    <a:close/>
                    <a:moveTo>
                      <a:pt x="501650" y="371475"/>
                    </a:moveTo>
                    <a:lnTo>
                      <a:pt x="501650" y="523875"/>
                    </a:lnTo>
                    <a:lnTo>
                      <a:pt x="735013" y="523875"/>
                    </a:lnTo>
                    <a:lnTo>
                      <a:pt x="735013" y="371475"/>
                    </a:lnTo>
                    <a:close/>
                    <a:moveTo>
                      <a:pt x="106363" y="371475"/>
                    </a:moveTo>
                    <a:lnTo>
                      <a:pt x="106363" y="523875"/>
                    </a:lnTo>
                    <a:lnTo>
                      <a:pt x="339726" y="523875"/>
                    </a:lnTo>
                    <a:lnTo>
                      <a:pt x="339726" y="371475"/>
                    </a:lnTo>
                    <a:close/>
                    <a:moveTo>
                      <a:pt x="501650" y="111125"/>
                    </a:moveTo>
                    <a:lnTo>
                      <a:pt x="501650" y="261938"/>
                    </a:lnTo>
                    <a:lnTo>
                      <a:pt x="735013" y="261938"/>
                    </a:lnTo>
                    <a:lnTo>
                      <a:pt x="735013" y="111125"/>
                    </a:lnTo>
                    <a:close/>
                    <a:moveTo>
                      <a:pt x="106363" y="111125"/>
                    </a:moveTo>
                    <a:lnTo>
                      <a:pt x="106363" y="261938"/>
                    </a:lnTo>
                    <a:lnTo>
                      <a:pt x="339726" y="261938"/>
                    </a:lnTo>
                    <a:lnTo>
                      <a:pt x="339726" y="111125"/>
                    </a:lnTo>
                    <a:close/>
                    <a:moveTo>
                      <a:pt x="0" y="0"/>
                    </a:moveTo>
                    <a:lnTo>
                      <a:pt x="836613" y="0"/>
                    </a:lnTo>
                    <a:lnTo>
                      <a:pt x="836613" y="955675"/>
                    </a:lnTo>
                    <a:lnTo>
                      <a:pt x="0" y="955675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nl-NL"/>
              </a:p>
            </p:txBody>
          </p:sp>
        </p:grpSp>
        <p:sp>
          <p:nvSpPr>
            <p:cNvPr id="102" name="TextBox 108"/>
            <p:cNvSpPr txBox="1"/>
            <p:nvPr/>
          </p:nvSpPr>
          <p:spPr>
            <a:xfrm>
              <a:off x="5652913" y="1342733"/>
              <a:ext cx="667812" cy="1908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nl-NL" sz="800" b="1" spc="-40" dirty="0" smtClean="0">
                  <a:solidFill>
                    <a:schemeClr val="tx2"/>
                  </a:solidFill>
                </a:rPr>
                <a:t>TECHNIEK</a:t>
              </a:r>
              <a:endParaRPr lang="nl-NL" sz="800" b="1" spc="-40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06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4" grpId="0"/>
      <p:bldP spid="75" grpId="0" animBg="1"/>
      <p:bldP spid="83" grpId="0" animBg="1"/>
      <p:bldP spid="84" grpId="0" animBg="1"/>
      <p:bldP spid="85" grpId="0" animBg="1"/>
      <p:bldP spid="8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200" y="2258507"/>
            <a:ext cx="7135200" cy="492443"/>
          </a:xfrm>
        </p:spPr>
        <p:txBody>
          <a:bodyPr>
            <a:spAutoFit/>
          </a:bodyPr>
          <a:lstStyle/>
          <a:p>
            <a:pPr lvl="0"/>
            <a:r>
              <a:rPr lang="nl-NL" dirty="0" smtClean="0"/>
              <a:t>Contact</a:t>
            </a:r>
            <a:endParaRPr lang="nl-N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43200" y="2978758"/>
            <a:ext cx="7135200" cy="3223601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 smtClean="0"/>
              <a:t>[Naam school]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[Adres]</a:t>
            </a:r>
            <a:br>
              <a:rPr lang="nl-NL" dirty="0" smtClean="0"/>
            </a:br>
            <a:r>
              <a:rPr lang="nl-NL" dirty="0" smtClean="0"/>
              <a:t>[Postcode en woonplaats]</a:t>
            </a:r>
            <a:br>
              <a:rPr lang="nl-NL" dirty="0" smtClean="0"/>
            </a:br>
            <a:endParaRPr lang="nl-NL" dirty="0"/>
          </a:p>
          <a:p>
            <a:pPr marL="0" indent="0">
              <a:buNone/>
            </a:pPr>
            <a:r>
              <a:rPr lang="nl-NL" dirty="0" smtClean="0"/>
              <a:t>t [000 000 00 00]</a:t>
            </a:r>
            <a:r>
              <a:rPr lang="nl-NL" dirty="0"/>
              <a:t/>
            </a:r>
            <a:br>
              <a:rPr lang="nl-NL" dirty="0"/>
            </a:br>
            <a:r>
              <a:rPr lang="nl-NL" dirty="0" smtClean="0"/>
              <a:t>e [e-mailadres]</a:t>
            </a:r>
            <a:endParaRPr lang="nl-NL" dirty="0"/>
          </a:p>
          <a:p>
            <a:endParaRPr lang="nl-NL" dirty="0"/>
          </a:p>
        </p:txBody>
      </p:sp>
      <p:sp>
        <p:nvSpPr>
          <p:cNvPr id="7" name="Oval 6"/>
          <p:cNvSpPr/>
          <p:nvPr/>
        </p:nvSpPr>
        <p:spPr bwMode="gray">
          <a:xfrm rot="21000000">
            <a:off x="6276547" y="2601938"/>
            <a:ext cx="2393343" cy="239334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r">
              <a:lnSpc>
                <a:spcPct val="90000"/>
              </a:lnSpc>
            </a:pPr>
            <a:r>
              <a:rPr lang="nl-NL" sz="1600" cap="all" dirty="0">
                <a:solidFill>
                  <a:schemeClr val="accent5"/>
                </a:solidFill>
                <a:latin typeface="Arial Black" pitchFamily="34" charset="0"/>
              </a:rPr>
              <a:t>Of </a:t>
            </a:r>
            <a:r>
              <a:rPr lang="nl-NL" sz="1600" cap="all" dirty="0" smtClean="0">
                <a:solidFill>
                  <a:schemeClr val="accent5"/>
                </a:solidFill>
                <a:latin typeface="Arial Black" pitchFamily="34" charset="0"/>
              </a:rPr>
              <a:t>neem</a:t>
            </a:r>
            <a:br>
              <a:rPr lang="nl-NL" sz="1600" cap="all" dirty="0" smtClean="0">
                <a:solidFill>
                  <a:schemeClr val="accent5"/>
                </a:solidFill>
                <a:latin typeface="Arial Black" pitchFamily="34" charset="0"/>
              </a:rPr>
            </a:br>
            <a:r>
              <a:rPr lang="nl-NL" sz="1600" cap="all" dirty="0" smtClean="0">
                <a:solidFill>
                  <a:schemeClr val="accent5"/>
                </a:solidFill>
                <a:latin typeface="Arial Black" pitchFamily="34" charset="0"/>
              </a:rPr>
              <a:t>rechtstreeks</a:t>
            </a:r>
            <a:br>
              <a:rPr lang="nl-NL" sz="1600" cap="all" dirty="0" smtClean="0">
                <a:solidFill>
                  <a:schemeClr val="accent5"/>
                </a:solidFill>
                <a:latin typeface="Arial Black" pitchFamily="34" charset="0"/>
              </a:rPr>
            </a:br>
            <a:r>
              <a:rPr lang="nl-NL" sz="1600" cap="all" dirty="0" smtClean="0">
                <a:solidFill>
                  <a:schemeClr val="accent5"/>
                </a:solidFill>
                <a:latin typeface="Arial Black" pitchFamily="34" charset="0"/>
              </a:rPr>
              <a:t>contact op</a:t>
            </a:r>
            <a:br>
              <a:rPr lang="nl-NL" sz="1600" cap="all" dirty="0" smtClean="0">
                <a:solidFill>
                  <a:schemeClr val="accent5"/>
                </a:solidFill>
                <a:latin typeface="Arial Black" pitchFamily="34" charset="0"/>
              </a:rPr>
            </a:br>
            <a:r>
              <a:rPr lang="nl-NL" sz="1600" cap="all" dirty="0" smtClean="0">
                <a:solidFill>
                  <a:schemeClr val="accent5"/>
                </a:solidFill>
                <a:latin typeface="Arial Black" pitchFamily="34" charset="0"/>
              </a:rPr>
              <a:t>met</a:t>
            </a:r>
            <a:r>
              <a:rPr lang="nl-NL" sz="1600" cap="all" dirty="0">
                <a:solidFill>
                  <a:schemeClr val="accent5"/>
                </a:solidFill>
                <a:latin typeface="Arial Black" pitchFamily="34" charset="0"/>
              </a:rPr>
              <a:t> </a:t>
            </a:r>
            <a:r>
              <a:rPr lang="nl-NL" sz="1600" cap="all" dirty="0" smtClean="0">
                <a:solidFill>
                  <a:schemeClr val="accent5"/>
                </a:solidFill>
                <a:latin typeface="Arial Black" pitchFamily="34" charset="0"/>
              </a:rPr>
              <a:t>één</a:t>
            </a:r>
            <a:br>
              <a:rPr lang="nl-NL" sz="1600" cap="all" dirty="0" smtClean="0">
                <a:solidFill>
                  <a:schemeClr val="accent5"/>
                </a:solidFill>
                <a:latin typeface="Arial Black" pitchFamily="34" charset="0"/>
              </a:rPr>
            </a:br>
            <a:r>
              <a:rPr lang="nl-NL" sz="1600" cap="all" dirty="0" smtClean="0">
                <a:solidFill>
                  <a:schemeClr val="accent5"/>
                </a:solidFill>
                <a:latin typeface="Arial Black" pitchFamily="34" charset="0"/>
              </a:rPr>
              <a:t>van onze</a:t>
            </a:r>
            <a:br>
              <a:rPr lang="nl-NL" sz="1600" cap="all" dirty="0" smtClean="0">
                <a:solidFill>
                  <a:schemeClr val="accent5"/>
                </a:solidFill>
                <a:latin typeface="Arial Black" pitchFamily="34" charset="0"/>
              </a:rPr>
            </a:br>
            <a:r>
              <a:rPr lang="nl-NL" sz="1600" cap="all" dirty="0" smtClean="0">
                <a:solidFill>
                  <a:schemeClr val="accent5"/>
                </a:solidFill>
                <a:latin typeface="Arial Black" pitchFamily="34" charset="0"/>
              </a:rPr>
              <a:t>medewerkers</a:t>
            </a:r>
            <a:endParaRPr lang="nl-NL" sz="1600" cap="all" dirty="0">
              <a:solidFill>
                <a:schemeClr val="accent5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61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hlinkClick r:id="rId2"/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5"/>
          <a:stretch>
            <a:fillRect/>
          </a:stretch>
        </p:blipFill>
        <p:spPr/>
      </p:pic>
      <p:sp>
        <p:nvSpPr>
          <p:cNvPr id="5" name="Title 1"/>
          <p:cNvSpPr txBox="1">
            <a:spLocks/>
          </p:cNvSpPr>
          <p:nvPr/>
        </p:nvSpPr>
        <p:spPr>
          <a:xfrm>
            <a:off x="453338" y="641546"/>
            <a:ext cx="7772400" cy="1135063"/>
          </a:xfrm>
          <a:prstGeom prst="rect">
            <a:avLst/>
          </a:prstGeom>
        </p:spPr>
        <p:txBody>
          <a:bodyPr anchor="b"/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OVER DE VAKROUTE</a:t>
            </a:r>
            <a:endParaRPr lang="nl-NL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Freeform 5">
            <a:hlinkClick r:id="rId4" action="ppaction://hlinksldjump"/>
          </p:cNvPr>
          <p:cNvSpPr>
            <a:spLocks noEditPoints="1"/>
          </p:cNvSpPr>
          <p:nvPr/>
        </p:nvSpPr>
        <p:spPr bwMode="auto">
          <a:xfrm flipH="1">
            <a:off x="118862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Freeform 5">
            <a:hlinkClick r:id="" action="ppaction://hlinkshowjump?jump=nextslide"/>
          </p:cNvPr>
          <p:cNvSpPr>
            <a:spLocks noEditPoints="1"/>
          </p:cNvSpPr>
          <p:nvPr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22" y="4353111"/>
            <a:ext cx="890587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886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61885" y="3320354"/>
            <a:ext cx="4035202" cy="1992093"/>
            <a:chOff x="1024447" y="3034723"/>
            <a:chExt cx="4621842" cy="2281704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 rot="20645247">
              <a:off x="4825551" y="3289453"/>
              <a:ext cx="820738" cy="919163"/>
            </a:xfrm>
            <a:custGeom>
              <a:avLst/>
              <a:gdLst>
                <a:gd name="T0" fmla="*/ 295 w 313"/>
                <a:gd name="T1" fmla="*/ 105 h 351"/>
                <a:gd name="T2" fmla="*/ 271 w 313"/>
                <a:gd name="T3" fmla="*/ 313 h 351"/>
                <a:gd name="T4" fmla="*/ 33 w 313"/>
                <a:gd name="T5" fmla="*/ 208 h 351"/>
                <a:gd name="T6" fmla="*/ 115 w 313"/>
                <a:gd name="T7" fmla="*/ 38 h 351"/>
                <a:gd name="T8" fmla="*/ 295 w 313"/>
                <a:gd name="T9" fmla="*/ 105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3" h="351">
                  <a:moveTo>
                    <a:pt x="295" y="105"/>
                  </a:moveTo>
                  <a:cubicBezTo>
                    <a:pt x="313" y="75"/>
                    <a:pt x="275" y="351"/>
                    <a:pt x="271" y="313"/>
                  </a:cubicBezTo>
                  <a:cubicBezTo>
                    <a:pt x="267" y="272"/>
                    <a:pt x="94" y="165"/>
                    <a:pt x="33" y="208"/>
                  </a:cubicBezTo>
                  <a:cubicBezTo>
                    <a:pt x="0" y="231"/>
                    <a:pt x="112" y="0"/>
                    <a:pt x="115" y="38"/>
                  </a:cubicBezTo>
                  <a:cubicBezTo>
                    <a:pt x="121" y="119"/>
                    <a:pt x="274" y="138"/>
                    <a:pt x="295" y="10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" name="Oval 438"/>
            <p:cNvSpPr>
              <a:spLocks noChangeArrowheads="1"/>
            </p:cNvSpPr>
            <p:nvPr/>
          </p:nvSpPr>
          <p:spPr bwMode="auto">
            <a:xfrm rot="20645247">
              <a:off x="2672409" y="4020498"/>
              <a:ext cx="1114425" cy="11144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" name="Oval 439"/>
            <p:cNvSpPr>
              <a:spLocks noChangeArrowheads="1"/>
            </p:cNvSpPr>
            <p:nvPr/>
          </p:nvSpPr>
          <p:spPr bwMode="auto">
            <a:xfrm rot="20645247">
              <a:off x="1024447" y="3893139"/>
              <a:ext cx="1111250" cy="11112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Oval 440"/>
            <p:cNvSpPr>
              <a:spLocks noChangeArrowheads="1"/>
            </p:cNvSpPr>
            <p:nvPr/>
          </p:nvSpPr>
          <p:spPr bwMode="auto">
            <a:xfrm rot="20645247">
              <a:off x="3941429" y="3034723"/>
              <a:ext cx="1114425" cy="1114425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441"/>
            <p:cNvSpPr>
              <a:spLocks/>
            </p:cNvSpPr>
            <p:nvPr/>
          </p:nvSpPr>
          <p:spPr bwMode="auto">
            <a:xfrm rot="20645247">
              <a:off x="3426270" y="3647087"/>
              <a:ext cx="981075" cy="822325"/>
            </a:xfrm>
            <a:custGeom>
              <a:avLst/>
              <a:gdLst>
                <a:gd name="T0" fmla="*/ 237 w 374"/>
                <a:gd name="T1" fmla="*/ 41 h 314"/>
                <a:gd name="T2" fmla="*/ 329 w 374"/>
                <a:gd name="T3" fmla="*/ 221 h 314"/>
                <a:gd name="T4" fmla="*/ 93 w 374"/>
                <a:gd name="T5" fmla="*/ 265 h 314"/>
                <a:gd name="T6" fmla="*/ 32 w 374"/>
                <a:gd name="T7" fmla="*/ 127 h 314"/>
                <a:gd name="T8" fmla="*/ 237 w 374"/>
                <a:gd name="T9" fmla="*/ 41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314">
                  <a:moveTo>
                    <a:pt x="237" y="41"/>
                  </a:moveTo>
                  <a:cubicBezTo>
                    <a:pt x="239" y="0"/>
                    <a:pt x="374" y="249"/>
                    <a:pt x="329" y="221"/>
                  </a:cubicBezTo>
                  <a:cubicBezTo>
                    <a:pt x="262" y="181"/>
                    <a:pt x="96" y="207"/>
                    <a:pt x="93" y="265"/>
                  </a:cubicBezTo>
                  <a:cubicBezTo>
                    <a:pt x="89" y="314"/>
                    <a:pt x="0" y="94"/>
                    <a:pt x="32" y="127"/>
                  </a:cubicBezTo>
                  <a:cubicBezTo>
                    <a:pt x="79" y="177"/>
                    <a:pt x="233" y="118"/>
                    <a:pt x="237" y="4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Freeform 443"/>
            <p:cNvSpPr>
              <a:spLocks/>
            </p:cNvSpPr>
            <p:nvPr/>
          </p:nvSpPr>
          <p:spPr bwMode="auto">
            <a:xfrm rot="20645247">
              <a:off x="2002793" y="4135131"/>
              <a:ext cx="920750" cy="788988"/>
            </a:xfrm>
            <a:custGeom>
              <a:avLst/>
              <a:gdLst>
                <a:gd name="T0" fmla="*/ 311 w 351"/>
                <a:gd name="T1" fmla="*/ 89 h 301"/>
                <a:gd name="T2" fmla="*/ 239 w 351"/>
                <a:gd name="T3" fmla="*/ 257 h 301"/>
                <a:gd name="T4" fmla="*/ 25 w 351"/>
                <a:gd name="T5" fmla="*/ 162 h 301"/>
                <a:gd name="T6" fmla="*/ 72 w 351"/>
                <a:gd name="T7" fmla="*/ 26 h 301"/>
                <a:gd name="T8" fmla="*/ 311 w 351"/>
                <a:gd name="T9" fmla="*/ 89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1" h="301">
                  <a:moveTo>
                    <a:pt x="311" y="89"/>
                  </a:moveTo>
                  <a:cubicBezTo>
                    <a:pt x="351" y="60"/>
                    <a:pt x="244" y="301"/>
                    <a:pt x="239" y="257"/>
                  </a:cubicBezTo>
                  <a:cubicBezTo>
                    <a:pt x="230" y="189"/>
                    <a:pt x="69" y="122"/>
                    <a:pt x="25" y="162"/>
                  </a:cubicBezTo>
                  <a:cubicBezTo>
                    <a:pt x="0" y="186"/>
                    <a:pt x="72" y="0"/>
                    <a:pt x="72" y="26"/>
                  </a:cubicBezTo>
                  <a:cubicBezTo>
                    <a:pt x="72" y="76"/>
                    <a:pt x="245" y="138"/>
                    <a:pt x="311" y="89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444"/>
            <p:cNvSpPr>
              <a:spLocks/>
            </p:cNvSpPr>
            <p:nvPr/>
          </p:nvSpPr>
          <p:spPr bwMode="auto">
            <a:xfrm rot="20645247">
              <a:off x="1553989" y="4843545"/>
              <a:ext cx="524194" cy="472882"/>
            </a:xfrm>
            <a:custGeom>
              <a:avLst/>
              <a:gdLst>
                <a:gd name="T0" fmla="*/ 49 w 358"/>
                <a:gd name="T1" fmla="*/ 38 h 364"/>
                <a:gd name="T2" fmla="*/ 246 w 358"/>
                <a:gd name="T3" fmla="*/ 12 h 364"/>
                <a:gd name="T4" fmla="*/ 298 w 358"/>
                <a:gd name="T5" fmla="*/ 284 h 364"/>
                <a:gd name="T6" fmla="*/ 88 w 358"/>
                <a:gd name="T7" fmla="*/ 329 h 364"/>
                <a:gd name="T8" fmla="*/ 49 w 358"/>
                <a:gd name="T9" fmla="*/ 38 h 364"/>
                <a:gd name="connsiteX0" fmla="*/ 173 w 7343"/>
                <a:gd name="connsiteY0" fmla="*/ 839 h 9131"/>
                <a:gd name="connsiteX1" fmla="*/ 5676 w 7343"/>
                <a:gd name="connsiteY1" fmla="*/ 125 h 9131"/>
                <a:gd name="connsiteX2" fmla="*/ 7128 w 7343"/>
                <a:gd name="connsiteY2" fmla="*/ 7597 h 9131"/>
                <a:gd name="connsiteX3" fmla="*/ 1262 w 7343"/>
                <a:gd name="connsiteY3" fmla="*/ 8833 h 9131"/>
                <a:gd name="connsiteX4" fmla="*/ 2103 w 7343"/>
                <a:gd name="connsiteY4" fmla="*/ 4071 h 9131"/>
                <a:gd name="connsiteX5" fmla="*/ 173 w 7343"/>
                <a:gd name="connsiteY5" fmla="*/ 839 h 9131"/>
                <a:gd name="connsiteX0" fmla="*/ 236 w 10000"/>
                <a:gd name="connsiteY0" fmla="*/ 919 h 10000"/>
                <a:gd name="connsiteX1" fmla="*/ 7730 w 10000"/>
                <a:gd name="connsiteY1" fmla="*/ 137 h 10000"/>
                <a:gd name="connsiteX2" fmla="*/ 9707 w 10000"/>
                <a:gd name="connsiteY2" fmla="*/ 8320 h 10000"/>
                <a:gd name="connsiteX3" fmla="*/ 1719 w 10000"/>
                <a:gd name="connsiteY3" fmla="*/ 9674 h 10000"/>
                <a:gd name="connsiteX4" fmla="*/ 2864 w 10000"/>
                <a:gd name="connsiteY4" fmla="*/ 4458 h 10000"/>
                <a:gd name="connsiteX5" fmla="*/ 236 w 10000"/>
                <a:gd name="connsiteY5" fmla="*/ 919 h 10000"/>
                <a:gd name="connsiteX0" fmla="*/ 236 w 10000"/>
                <a:gd name="connsiteY0" fmla="*/ 919 h 10000"/>
                <a:gd name="connsiteX1" fmla="*/ 7730 w 10000"/>
                <a:gd name="connsiteY1" fmla="*/ 137 h 10000"/>
                <a:gd name="connsiteX2" fmla="*/ 9707 w 10000"/>
                <a:gd name="connsiteY2" fmla="*/ 8320 h 10000"/>
                <a:gd name="connsiteX3" fmla="*/ 1719 w 10000"/>
                <a:gd name="connsiteY3" fmla="*/ 9674 h 10000"/>
                <a:gd name="connsiteX4" fmla="*/ 2864 w 10000"/>
                <a:gd name="connsiteY4" fmla="*/ 4458 h 10000"/>
                <a:gd name="connsiteX5" fmla="*/ 236 w 10000"/>
                <a:gd name="connsiteY5" fmla="*/ 919 h 10000"/>
                <a:gd name="connsiteX0" fmla="*/ 236 w 10000"/>
                <a:gd name="connsiteY0" fmla="*/ 919 h 10000"/>
                <a:gd name="connsiteX1" fmla="*/ 7730 w 10000"/>
                <a:gd name="connsiteY1" fmla="*/ 137 h 10000"/>
                <a:gd name="connsiteX2" fmla="*/ 7219 w 10000"/>
                <a:gd name="connsiteY2" fmla="*/ 5440 h 10000"/>
                <a:gd name="connsiteX3" fmla="*/ 9707 w 10000"/>
                <a:gd name="connsiteY3" fmla="*/ 8320 h 10000"/>
                <a:gd name="connsiteX4" fmla="*/ 1719 w 10000"/>
                <a:gd name="connsiteY4" fmla="*/ 9674 h 10000"/>
                <a:gd name="connsiteX5" fmla="*/ 2864 w 10000"/>
                <a:gd name="connsiteY5" fmla="*/ 4458 h 10000"/>
                <a:gd name="connsiteX6" fmla="*/ 236 w 10000"/>
                <a:gd name="connsiteY6" fmla="*/ 919 h 10000"/>
                <a:gd name="connsiteX0" fmla="*/ 237 w 10001"/>
                <a:gd name="connsiteY0" fmla="*/ 963 h 10044"/>
                <a:gd name="connsiteX1" fmla="*/ 7731 w 10001"/>
                <a:gd name="connsiteY1" fmla="*/ 181 h 10044"/>
                <a:gd name="connsiteX2" fmla="*/ 7220 w 10001"/>
                <a:gd name="connsiteY2" fmla="*/ 5484 h 10044"/>
                <a:gd name="connsiteX3" fmla="*/ 9708 w 10001"/>
                <a:gd name="connsiteY3" fmla="*/ 8364 h 10044"/>
                <a:gd name="connsiteX4" fmla="*/ 1720 w 10001"/>
                <a:gd name="connsiteY4" fmla="*/ 9718 h 10044"/>
                <a:gd name="connsiteX5" fmla="*/ 2865 w 10001"/>
                <a:gd name="connsiteY5" fmla="*/ 4502 h 10044"/>
                <a:gd name="connsiteX6" fmla="*/ 237 w 10001"/>
                <a:gd name="connsiteY6" fmla="*/ 963 h 10044"/>
                <a:gd name="connsiteX0" fmla="*/ 237 w 10001"/>
                <a:gd name="connsiteY0" fmla="*/ 943 h 10024"/>
                <a:gd name="connsiteX1" fmla="*/ 7731 w 10001"/>
                <a:gd name="connsiteY1" fmla="*/ 161 h 10024"/>
                <a:gd name="connsiteX2" fmla="*/ 7220 w 10001"/>
                <a:gd name="connsiteY2" fmla="*/ 5464 h 10024"/>
                <a:gd name="connsiteX3" fmla="*/ 9708 w 10001"/>
                <a:gd name="connsiteY3" fmla="*/ 8344 h 10024"/>
                <a:gd name="connsiteX4" fmla="*/ 1720 w 10001"/>
                <a:gd name="connsiteY4" fmla="*/ 9698 h 10024"/>
                <a:gd name="connsiteX5" fmla="*/ 2865 w 10001"/>
                <a:gd name="connsiteY5" fmla="*/ 4482 h 10024"/>
                <a:gd name="connsiteX6" fmla="*/ 237 w 10001"/>
                <a:gd name="connsiteY6" fmla="*/ 943 h 10024"/>
                <a:gd name="connsiteX0" fmla="*/ 237 w 10001"/>
                <a:gd name="connsiteY0" fmla="*/ 943 h 10024"/>
                <a:gd name="connsiteX1" fmla="*/ 7731 w 10001"/>
                <a:gd name="connsiteY1" fmla="*/ 161 h 10024"/>
                <a:gd name="connsiteX2" fmla="*/ 7220 w 10001"/>
                <a:gd name="connsiteY2" fmla="*/ 5464 h 10024"/>
                <a:gd name="connsiteX3" fmla="*/ 9708 w 10001"/>
                <a:gd name="connsiteY3" fmla="*/ 8344 h 10024"/>
                <a:gd name="connsiteX4" fmla="*/ 1720 w 10001"/>
                <a:gd name="connsiteY4" fmla="*/ 9698 h 10024"/>
                <a:gd name="connsiteX5" fmla="*/ 2865 w 10001"/>
                <a:gd name="connsiteY5" fmla="*/ 4482 h 10024"/>
                <a:gd name="connsiteX6" fmla="*/ 237 w 10001"/>
                <a:gd name="connsiteY6" fmla="*/ 943 h 10024"/>
                <a:gd name="connsiteX0" fmla="*/ 236 w 10000"/>
                <a:gd name="connsiteY0" fmla="*/ 928 h 10009"/>
                <a:gd name="connsiteX1" fmla="*/ 7730 w 10000"/>
                <a:gd name="connsiteY1" fmla="*/ 146 h 10009"/>
                <a:gd name="connsiteX2" fmla="*/ 7219 w 10000"/>
                <a:gd name="connsiteY2" fmla="*/ 5449 h 10009"/>
                <a:gd name="connsiteX3" fmla="*/ 9707 w 10000"/>
                <a:gd name="connsiteY3" fmla="*/ 8329 h 10009"/>
                <a:gd name="connsiteX4" fmla="*/ 1719 w 10000"/>
                <a:gd name="connsiteY4" fmla="*/ 9683 h 10009"/>
                <a:gd name="connsiteX5" fmla="*/ 2864 w 10000"/>
                <a:gd name="connsiteY5" fmla="*/ 4467 h 10009"/>
                <a:gd name="connsiteX6" fmla="*/ 236 w 10000"/>
                <a:gd name="connsiteY6" fmla="*/ 928 h 10009"/>
                <a:gd name="connsiteX0" fmla="*/ 236 w 10000"/>
                <a:gd name="connsiteY0" fmla="*/ 928 h 10009"/>
                <a:gd name="connsiteX1" fmla="*/ 7730 w 10000"/>
                <a:gd name="connsiteY1" fmla="*/ 146 h 10009"/>
                <a:gd name="connsiteX2" fmla="*/ 7219 w 10000"/>
                <a:gd name="connsiteY2" fmla="*/ 5449 h 10009"/>
                <a:gd name="connsiteX3" fmla="*/ 9707 w 10000"/>
                <a:gd name="connsiteY3" fmla="*/ 8329 h 10009"/>
                <a:gd name="connsiteX4" fmla="*/ 1719 w 10000"/>
                <a:gd name="connsiteY4" fmla="*/ 9683 h 10009"/>
                <a:gd name="connsiteX5" fmla="*/ 2864 w 10000"/>
                <a:gd name="connsiteY5" fmla="*/ 4467 h 10009"/>
                <a:gd name="connsiteX6" fmla="*/ 236 w 10000"/>
                <a:gd name="connsiteY6" fmla="*/ 928 h 10009"/>
                <a:gd name="connsiteX0" fmla="*/ 236 w 9877"/>
                <a:gd name="connsiteY0" fmla="*/ 928 h 8329"/>
                <a:gd name="connsiteX1" fmla="*/ 7730 w 9877"/>
                <a:gd name="connsiteY1" fmla="*/ 146 h 8329"/>
                <a:gd name="connsiteX2" fmla="*/ 7219 w 9877"/>
                <a:gd name="connsiteY2" fmla="*/ 5449 h 8329"/>
                <a:gd name="connsiteX3" fmla="*/ 9707 w 9877"/>
                <a:gd name="connsiteY3" fmla="*/ 8329 h 8329"/>
                <a:gd name="connsiteX4" fmla="*/ 2864 w 9877"/>
                <a:gd name="connsiteY4" fmla="*/ 4467 h 8329"/>
                <a:gd name="connsiteX5" fmla="*/ 236 w 9877"/>
                <a:gd name="connsiteY5" fmla="*/ 928 h 8329"/>
                <a:gd name="connsiteX0" fmla="*/ 239 w 7842"/>
                <a:gd name="connsiteY0" fmla="*/ 1114 h 6849"/>
                <a:gd name="connsiteX1" fmla="*/ 7826 w 7842"/>
                <a:gd name="connsiteY1" fmla="*/ 175 h 6849"/>
                <a:gd name="connsiteX2" fmla="*/ 7309 w 7842"/>
                <a:gd name="connsiteY2" fmla="*/ 6542 h 6849"/>
                <a:gd name="connsiteX3" fmla="*/ 2900 w 7842"/>
                <a:gd name="connsiteY3" fmla="*/ 5363 h 6849"/>
                <a:gd name="connsiteX4" fmla="*/ 239 w 7842"/>
                <a:gd name="connsiteY4" fmla="*/ 1114 h 6849"/>
                <a:gd name="connsiteX0" fmla="*/ 305 w 10001"/>
                <a:gd name="connsiteY0" fmla="*/ 1627 h 9552"/>
                <a:gd name="connsiteX1" fmla="*/ 9980 w 10001"/>
                <a:gd name="connsiteY1" fmla="*/ 256 h 9552"/>
                <a:gd name="connsiteX2" fmla="*/ 9320 w 10001"/>
                <a:gd name="connsiteY2" fmla="*/ 9552 h 9552"/>
                <a:gd name="connsiteX3" fmla="*/ 3698 w 10001"/>
                <a:gd name="connsiteY3" fmla="*/ 7830 h 9552"/>
                <a:gd name="connsiteX4" fmla="*/ 305 w 10001"/>
                <a:gd name="connsiteY4" fmla="*/ 1627 h 9552"/>
                <a:gd name="connsiteX0" fmla="*/ 305 w 10000"/>
                <a:gd name="connsiteY0" fmla="*/ 1703 h 10000"/>
                <a:gd name="connsiteX1" fmla="*/ 9979 w 10000"/>
                <a:gd name="connsiteY1" fmla="*/ 268 h 10000"/>
                <a:gd name="connsiteX2" fmla="*/ 9319 w 10000"/>
                <a:gd name="connsiteY2" fmla="*/ 10000 h 10000"/>
                <a:gd name="connsiteX3" fmla="*/ 3698 w 10000"/>
                <a:gd name="connsiteY3" fmla="*/ 8197 h 10000"/>
                <a:gd name="connsiteX4" fmla="*/ 305 w 10000"/>
                <a:gd name="connsiteY4" fmla="*/ 1703 h 10000"/>
                <a:gd name="connsiteX0" fmla="*/ 354 w 10704"/>
                <a:gd name="connsiteY0" fmla="*/ 2015 h 10574"/>
                <a:gd name="connsiteX1" fmla="*/ 10028 w 10704"/>
                <a:gd name="connsiteY1" fmla="*/ 580 h 10574"/>
                <a:gd name="connsiteX2" fmla="*/ 9209 w 10704"/>
                <a:gd name="connsiteY2" fmla="*/ 10574 h 10574"/>
                <a:gd name="connsiteX3" fmla="*/ 3747 w 10704"/>
                <a:gd name="connsiteY3" fmla="*/ 8509 h 10574"/>
                <a:gd name="connsiteX4" fmla="*/ 354 w 10704"/>
                <a:gd name="connsiteY4" fmla="*/ 2015 h 10574"/>
                <a:gd name="connsiteX0" fmla="*/ 354 w 10698"/>
                <a:gd name="connsiteY0" fmla="*/ 2009 h 10458"/>
                <a:gd name="connsiteX1" fmla="*/ 10028 w 10698"/>
                <a:gd name="connsiteY1" fmla="*/ 574 h 10458"/>
                <a:gd name="connsiteX2" fmla="*/ 9191 w 10698"/>
                <a:gd name="connsiteY2" fmla="*/ 10458 h 10458"/>
                <a:gd name="connsiteX3" fmla="*/ 3747 w 10698"/>
                <a:gd name="connsiteY3" fmla="*/ 8503 h 10458"/>
                <a:gd name="connsiteX4" fmla="*/ 354 w 10698"/>
                <a:gd name="connsiteY4" fmla="*/ 2009 h 10458"/>
                <a:gd name="connsiteX0" fmla="*/ 354 w 10698"/>
                <a:gd name="connsiteY0" fmla="*/ 2009 h 10458"/>
                <a:gd name="connsiteX1" fmla="*/ 10028 w 10698"/>
                <a:gd name="connsiteY1" fmla="*/ 574 h 10458"/>
                <a:gd name="connsiteX2" fmla="*/ 9191 w 10698"/>
                <a:gd name="connsiteY2" fmla="*/ 10458 h 10458"/>
                <a:gd name="connsiteX3" fmla="*/ 3747 w 10698"/>
                <a:gd name="connsiteY3" fmla="*/ 8503 h 10458"/>
                <a:gd name="connsiteX4" fmla="*/ 354 w 10698"/>
                <a:gd name="connsiteY4" fmla="*/ 2009 h 10458"/>
                <a:gd name="connsiteX0" fmla="*/ 354 w 10720"/>
                <a:gd name="connsiteY0" fmla="*/ 2002 h 10368"/>
                <a:gd name="connsiteX1" fmla="*/ 10028 w 10720"/>
                <a:gd name="connsiteY1" fmla="*/ 567 h 10368"/>
                <a:gd name="connsiteX2" fmla="*/ 9258 w 10720"/>
                <a:gd name="connsiteY2" fmla="*/ 10368 h 10368"/>
                <a:gd name="connsiteX3" fmla="*/ 3747 w 10720"/>
                <a:gd name="connsiteY3" fmla="*/ 8496 h 10368"/>
                <a:gd name="connsiteX4" fmla="*/ 354 w 10720"/>
                <a:gd name="connsiteY4" fmla="*/ 2002 h 10368"/>
                <a:gd name="connsiteX0" fmla="*/ 354 w 10345"/>
                <a:gd name="connsiteY0" fmla="*/ 2002 h 10368"/>
                <a:gd name="connsiteX1" fmla="*/ 10028 w 10345"/>
                <a:gd name="connsiteY1" fmla="*/ 567 h 10368"/>
                <a:gd name="connsiteX2" fmla="*/ 9258 w 10345"/>
                <a:gd name="connsiteY2" fmla="*/ 10368 h 10368"/>
                <a:gd name="connsiteX3" fmla="*/ 3747 w 10345"/>
                <a:gd name="connsiteY3" fmla="*/ 8496 h 10368"/>
                <a:gd name="connsiteX4" fmla="*/ 354 w 10345"/>
                <a:gd name="connsiteY4" fmla="*/ 2002 h 10368"/>
                <a:gd name="connsiteX0" fmla="*/ 335 w 10025"/>
                <a:gd name="connsiteY0" fmla="*/ 2222 h 10588"/>
                <a:gd name="connsiteX1" fmla="*/ 10009 w 10025"/>
                <a:gd name="connsiteY1" fmla="*/ 787 h 10588"/>
                <a:gd name="connsiteX2" fmla="*/ 9239 w 10025"/>
                <a:gd name="connsiteY2" fmla="*/ 10588 h 10588"/>
                <a:gd name="connsiteX3" fmla="*/ 3728 w 10025"/>
                <a:gd name="connsiteY3" fmla="*/ 8716 h 10588"/>
                <a:gd name="connsiteX4" fmla="*/ 335 w 10025"/>
                <a:gd name="connsiteY4" fmla="*/ 2222 h 10588"/>
                <a:gd name="connsiteX0" fmla="*/ 335 w 10027"/>
                <a:gd name="connsiteY0" fmla="*/ 2222 h 10588"/>
                <a:gd name="connsiteX1" fmla="*/ 10009 w 10027"/>
                <a:gd name="connsiteY1" fmla="*/ 787 h 10588"/>
                <a:gd name="connsiteX2" fmla="*/ 9239 w 10027"/>
                <a:gd name="connsiteY2" fmla="*/ 10588 h 10588"/>
                <a:gd name="connsiteX3" fmla="*/ 3728 w 10027"/>
                <a:gd name="connsiteY3" fmla="*/ 8716 h 10588"/>
                <a:gd name="connsiteX4" fmla="*/ 335 w 10027"/>
                <a:gd name="connsiteY4" fmla="*/ 2222 h 10588"/>
                <a:gd name="connsiteX0" fmla="*/ 347 w 10043"/>
                <a:gd name="connsiteY0" fmla="*/ 2098 h 10464"/>
                <a:gd name="connsiteX1" fmla="*/ 10021 w 10043"/>
                <a:gd name="connsiteY1" fmla="*/ 663 h 10464"/>
                <a:gd name="connsiteX2" fmla="*/ 9251 w 10043"/>
                <a:gd name="connsiteY2" fmla="*/ 10464 h 10464"/>
                <a:gd name="connsiteX3" fmla="*/ 3740 w 10043"/>
                <a:gd name="connsiteY3" fmla="*/ 8592 h 10464"/>
                <a:gd name="connsiteX4" fmla="*/ 347 w 10043"/>
                <a:gd name="connsiteY4" fmla="*/ 2098 h 10464"/>
                <a:gd name="connsiteX0" fmla="*/ 347 w 10043"/>
                <a:gd name="connsiteY0" fmla="*/ 2098 h 10464"/>
                <a:gd name="connsiteX1" fmla="*/ 10021 w 10043"/>
                <a:gd name="connsiteY1" fmla="*/ 663 h 10464"/>
                <a:gd name="connsiteX2" fmla="*/ 9251 w 10043"/>
                <a:gd name="connsiteY2" fmla="*/ 10464 h 10464"/>
                <a:gd name="connsiteX3" fmla="*/ 3740 w 10043"/>
                <a:gd name="connsiteY3" fmla="*/ 8592 h 10464"/>
                <a:gd name="connsiteX4" fmla="*/ 347 w 10043"/>
                <a:gd name="connsiteY4" fmla="*/ 2098 h 10464"/>
                <a:gd name="connsiteX0" fmla="*/ 347 w 10043"/>
                <a:gd name="connsiteY0" fmla="*/ 2098 h 10464"/>
                <a:gd name="connsiteX1" fmla="*/ 10021 w 10043"/>
                <a:gd name="connsiteY1" fmla="*/ 663 h 10464"/>
                <a:gd name="connsiteX2" fmla="*/ 9251 w 10043"/>
                <a:gd name="connsiteY2" fmla="*/ 10464 h 10464"/>
                <a:gd name="connsiteX3" fmla="*/ 3740 w 10043"/>
                <a:gd name="connsiteY3" fmla="*/ 8592 h 10464"/>
                <a:gd name="connsiteX4" fmla="*/ 347 w 10043"/>
                <a:gd name="connsiteY4" fmla="*/ 2098 h 10464"/>
                <a:gd name="connsiteX0" fmla="*/ 347 w 10049"/>
                <a:gd name="connsiteY0" fmla="*/ 2264 h 10630"/>
                <a:gd name="connsiteX1" fmla="*/ 10027 w 10049"/>
                <a:gd name="connsiteY1" fmla="*/ 622 h 10630"/>
                <a:gd name="connsiteX2" fmla="*/ 9251 w 10049"/>
                <a:gd name="connsiteY2" fmla="*/ 10630 h 10630"/>
                <a:gd name="connsiteX3" fmla="*/ 3740 w 10049"/>
                <a:gd name="connsiteY3" fmla="*/ 8758 h 10630"/>
                <a:gd name="connsiteX4" fmla="*/ 347 w 10049"/>
                <a:gd name="connsiteY4" fmla="*/ 2264 h 10630"/>
                <a:gd name="connsiteX0" fmla="*/ 347 w 10049"/>
                <a:gd name="connsiteY0" fmla="*/ 2264 h 10630"/>
                <a:gd name="connsiteX1" fmla="*/ 10027 w 10049"/>
                <a:gd name="connsiteY1" fmla="*/ 622 h 10630"/>
                <a:gd name="connsiteX2" fmla="*/ 9251 w 10049"/>
                <a:gd name="connsiteY2" fmla="*/ 10630 h 10630"/>
                <a:gd name="connsiteX3" fmla="*/ 3740 w 10049"/>
                <a:gd name="connsiteY3" fmla="*/ 8758 h 10630"/>
                <a:gd name="connsiteX4" fmla="*/ 347 w 10049"/>
                <a:gd name="connsiteY4" fmla="*/ 2264 h 10630"/>
                <a:gd name="connsiteX0" fmla="*/ 347 w 10049"/>
                <a:gd name="connsiteY0" fmla="*/ 2264 h 10630"/>
                <a:gd name="connsiteX1" fmla="*/ 10027 w 10049"/>
                <a:gd name="connsiteY1" fmla="*/ 622 h 10630"/>
                <a:gd name="connsiteX2" fmla="*/ 9251 w 10049"/>
                <a:gd name="connsiteY2" fmla="*/ 10630 h 10630"/>
                <a:gd name="connsiteX3" fmla="*/ 3740 w 10049"/>
                <a:gd name="connsiteY3" fmla="*/ 8758 h 10630"/>
                <a:gd name="connsiteX4" fmla="*/ 347 w 10049"/>
                <a:gd name="connsiteY4" fmla="*/ 2264 h 10630"/>
                <a:gd name="connsiteX0" fmla="*/ 347 w 10049"/>
                <a:gd name="connsiteY0" fmla="*/ 2264 h 10630"/>
                <a:gd name="connsiteX1" fmla="*/ 10027 w 10049"/>
                <a:gd name="connsiteY1" fmla="*/ 622 h 10630"/>
                <a:gd name="connsiteX2" fmla="*/ 9251 w 10049"/>
                <a:gd name="connsiteY2" fmla="*/ 10630 h 10630"/>
                <a:gd name="connsiteX3" fmla="*/ 3998 w 10049"/>
                <a:gd name="connsiteY3" fmla="*/ 9936 h 10630"/>
                <a:gd name="connsiteX4" fmla="*/ 347 w 10049"/>
                <a:gd name="connsiteY4" fmla="*/ 2264 h 10630"/>
                <a:gd name="connsiteX0" fmla="*/ 347 w 10049"/>
                <a:gd name="connsiteY0" fmla="*/ 2264 h 10630"/>
                <a:gd name="connsiteX1" fmla="*/ 10027 w 10049"/>
                <a:gd name="connsiteY1" fmla="*/ 622 h 10630"/>
                <a:gd name="connsiteX2" fmla="*/ 9251 w 10049"/>
                <a:gd name="connsiteY2" fmla="*/ 10630 h 10630"/>
                <a:gd name="connsiteX3" fmla="*/ 3728 w 10049"/>
                <a:gd name="connsiteY3" fmla="*/ 8806 h 10630"/>
                <a:gd name="connsiteX4" fmla="*/ 347 w 10049"/>
                <a:gd name="connsiteY4" fmla="*/ 2264 h 10630"/>
                <a:gd name="connsiteX0" fmla="*/ 355 w 10416"/>
                <a:gd name="connsiteY0" fmla="*/ 2362 h 13394"/>
                <a:gd name="connsiteX1" fmla="*/ 10035 w 10416"/>
                <a:gd name="connsiteY1" fmla="*/ 720 h 13394"/>
                <a:gd name="connsiteX2" fmla="*/ 9604 w 10416"/>
                <a:gd name="connsiteY2" fmla="*/ 13394 h 13394"/>
                <a:gd name="connsiteX3" fmla="*/ 3736 w 10416"/>
                <a:gd name="connsiteY3" fmla="*/ 8904 h 13394"/>
                <a:gd name="connsiteX4" fmla="*/ 355 w 10416"/>
                <a:gd name="connsiteY4" fmla="*/ 2362 h 13394"/>
                <a:gd name="connsiteX0" fmla="*/ 357 w 10487"/>
                <a:gd name="connsiteY0" fmla="*/ 2343 h 13099"/>
                <a:gd name="connsiteX1" fmla="*/ 10037 w 10487"/>
                <a:gd name="connsiteY1" fmla="*/ 701 h 13099"/>
                <a:gd name="connsiteX2" fmla="*/ 10047 w 10487"/>
                <a:gd name="connsiteY2" fmla="*/ 13099 h 13099"/>
                <a:gd name="connsiteX3" fmla="*/ 3738 w 10487"/>
                <a:gd name="connsiteY3" fmla="*/ 8885 h 13099"/>
                <a:gd name="connsiteX4" fmla="*/ 357 w 10487"/>
                <a:gd name="connsiteY4" fmla="*/ 2343 h 13099"/>
                <a:gd name="connsiteX0" fmla="*/ 376 w 13872"/>
                <a:gd name="connsiteY0" fmla="*/ 2276 h 12113"/>
                <a:gd name="connsiteX1" fmla="*/ 10056 w 13872"/>
                <a:gd name="connsiteY1" fmla="*/ 634 h 12113"/>
                <a:gd name="connsiteX2" fmla="*/ 13872 w 13872"/>
                <a:gd name="connsiteY2" fmla="*/ 12113 h 12113"/>
                <a:gd name="connsiteX3" fmla="*/ 3757 w 13872"/>
                <a:gd name="connsiteY3" fmla="*/ 8818 h 12113"/>
                <a:gd name="connsiteX4" fmla="*/ 376 w 13872"/>
                <a:gd name="connsiteY4" fmla="*/ 2276 h 12113"/>
                <a:gd name="connsiteX0" fmla="*/ 376 w 13875"/>
                <a:gd name="connsiteY0" fmla="*/ 2276 h 12646"/>
                <a:gd name="connsiteX1" fmla="*/ 10056 w 13875"/>
                <a:gd name="connsiteY1" fmla="*/ 634 h 12646"/>
                <a:gd name="connsiteX2" fmla="*/ 13872 w 13875"/>
                <a:gd name="connsiteY2" fmla="*/ 12113 h 12646"/>
                <a:gd name="connsiteX3" fmla="*/ 9488 w 13875"/>
                <a:gd name="connsiteY3" fmla="*/ 10552 h 12646"/>
                <a:gd name="connsiteX4" fmla="*/ 3757 w 13875"/>
                <a:gd name="connsiteY4" fmla="*/ 8818 h 12646"/>
                <a:gd name="connsiteX5" fmla="*/ 376 w 13875"/>
                <a:gd name="connsiteY5" fmla="*/ 2276 h 12646"/>
                <a:gd name="connsiteX0" fmla="*/ 376 w 13875"/>
                <a:gd name="connsiteY0" fmla="*/ 2276 h 12646"/>
                <a:gd name="connsiteX1" fmla="*/ 10056 w 13875"/>
                <a:gd name="connsiteY1" fmla="*/ 634 h 12646"/>
                <a:gd name="connsiteX2" fmla="*/ 13872 w 13875"/>
                <a:gd name="connsiteY2" fmla="*/ 12113 h 12646"/>
                <a:gd name="connsiteX3" fmla="*/ 9488 w 13875"/>
                <a:gd name="connsiteY3" fmla="*/ 10552 h 12646"/>
                <a:gd name="connsiteX4" fmla="*/ 3757 w 13875"/>
                <a:gd name="connsiteY4" fmla="*/ 8818 h 12646"/>
                <a:gd name="connsiteX5" fmla="*/ 376 w 13875"/>
                <a:gd name="connsiteY5" fmla="*/ 2276 h 12646"/>
                <a:gd name="connsiteX0" fmla="*/ 376 w 13875"/>
                <a:gd name="connsiteY0" fmla="*/ 2276 h 12646"/>
                <a:gd name="connsiteX1" fmla="*/ 10056 w 13875"/>
                <a:gd name="connsiteY1" fmla="*/ 634 h 12646"/>
                <a:gd name="connsiteX2" fmla="*/ 13872 w 13875"/>
                <a:gd name="connsiteY2" fmla="*/ 12113 h 12646"/>
                <a:gd name="connsiteX3" fmla="*/ 9488 w 13875"/>
                <a:gd name="connsiteY3" fmla="*/ 10552 h 12646"/>
                <a:gd name="connsiteX4" fmla="*/ 3757 w 13875"/>
                <a:gd name="connsiteY4" fmla="*/ 8818 h 12646"/>
                <a:gd name="connsiteX5" fmla="*/ 376 w 13875"/>
                <a:gd name="connsiteY5" fmla="*/ 2276 h 12646"/>
                <a:gd name="connsiteX0" fmla="*/ 376 w 13875"/>
                <a:gd name="connsiteY0" fmla="*/ 2276 h 12646"/>
                <a:gd name="connsiteX1" fmla="*/ 10056 w 13875"/>
                <a:gd name="connsiteY1" fmla="*/ 634 h 12646"/>
                <a:gd name="connsiteX2" fmla="*/ 13872 w 13875"/>
                <a:gd name="connsiteY2" fmla="*/ 12113 h 12646"/>
                <a:gd name="connsiteX3" fmla="*/ 9488 w 13875"/>
                <a:gd name="connsiteY3" fmla="*/ 10552 h 12646"/>
                <a:gd name="connsiteX4" fmla="*/ 3769 w 13875"/>
                <a:gd name="connsiteY4" fmla="*/ 8770 h 12646"/>
                <a:gd name="connsiteX5" fmla="*/ 376 w 13875"/>
                <a:gd name="connsiteY5" fmla="*/ 2276 h 12646"/>
                <a:gd name="connsiteX0" fmla="*/ 376 w 13875"/>
                <a:gd name="connsiteY0" fmla="*/ 2276 h 12642"/>
                <a:gd name="connsiteX1" fmla="*/ 10056 w 13875"/>
                <a:gd name="connsiteY1" fmla="*/ 634 h 12642"/>
                <a:gd name="connsiteX2" fmla="*/ 13872 w 13875"/>
                <a:gd name="connsiteY2" fmla="*/ 12113 h 12642"/>
                <a:gd name="connsiteX3" fmla="*/ 9402 w 13875"/>
                <a:gd name="connsiteY3" fmla="*/ 10524 h 12642"/>
                <a:gd name="connsiteX4" fmla="*/ 3769 w 13875"/>
                <a:gd name="connsiteY4" fmla="*/ 8770 h 12642"/>
                <a:gd name="connsiteX5" fmla="*/ 376 w 13875"/>
                <a:gd name="connsiteY5" fmla="*/ 2276 h 12642"/>
                <a:gd name="connsiteX0" fmla="*/ 355 w 10768"/>
                <a:gd name="connsiteY0" fmla="*/ 2162 h 10410"/>
                <a:gd name="connsiteX1" fmla="*/ 10035 w 10768"/>
                <a:gd name="connsiteY1" fmla="*/ 520 h 10410"/>
                <a:gd name="connsiteX2" fmla="*/ 9381 w 10768"/>
                <a:gd name="connsiteY2" fmla="*/ 10410 h 10410"/>
                <a:gd name="connsiteX3" fmla="*/ 3748 w 10768"/>
                <a:gd name="connsiteY3" fmla="*/ 8656 h 10410"/>
                <a:gd name="connsiteX4" fmla="*/ 355 w 10768"/>
                <a:gd name="connsiteY4" fmla="*/ 2162 h 10410"/>
                <a:gd name="connsiteX0" fmla="*/ 290 w 10068"/>
                <a:gd name="connsiteY0" fmla="*/ 2216 h 10464"/>
                <a:gd name="connsiteX1" fmla="*/ 9970 w 10068"/>
                <a:gd name="connsiteY1" fmla="*/ 574 h 10464"/>
                <a:gd name="connsiteX2" fmla="*/ 9316 w 10068"/>
                <a:gd name="connsiteY2" fmla="*/ 10464 h 10464"/>
                <a:gd name="connsiteX3" fmla="*/ 3683 w 10068"/>
                <a:gd name="connsiteY3" fmla="*/ 8710 h 10464"/>
                <a:gd name="connsiteX4" fmla="*/ 290 w 10068"/>
                <a:gd name="connsiteY4" fmla="*/ 2216 h 10464"/>
                <a:gd name="connsiteX0" fmla="*/ 295 w 10035"/>
                <a:gd name="connsiteY0" fmla="*/ 2321 h 10569"/>
                <a:gd name="connsiteX1" fmla="*/ 9975 w 10035"/>
                <a:gd name="connsiteY1" fmla="*/ 679 h 10569"/>
                <a:gd name="connsiteX2" fmla="*/ 9321 w 10035"/>
                <a:gd name="connsiteY2" fmla="*/ 10569 h 10569"/>
                <a:gd name="connsiteX3" fmla="*/ 3688 w 10035"/>
                <a:gd name="connsiteY3" fmla="*/ 8815 h 10569"/>
                <a:gd name="connsiteX4" fmla="*/ 295 w 10035"/>
                <a:gd name="connsiteY4" fmla="*/ 2321 h 10569"/>
                <a:gd name="connsiteX0" fmla="*/ 295 w 10035"/>
                <a:gd name="connsiteY0" fmla="*/ 2321 h 10569"/>
                <a:gd name="connsiteX1" fmla="*/ 9975 w 10035"/>
                <a:gd name="connsiteY1" fmla="*/ 679 h 10569"/>
                <a:gd name="connsiteX2" fmla="*/ 9321 w 10035"/>
                <a:gd name="connsiteY2" fmla="*/ 10569 h 10569"/>
                <a:gd name="connsiteX3" fmla="*/ 3688 w 10035"/>
                <a:gd name="connsiteY3" fmla="*/ 8815 h 10569"/>
                <a:gd name="connsiteX4" fmla="*/ 295 w 10035"/>
                <a:gd name="connsiteY4" fmla="*/ 2321 h 10569"/>
                <a:gd name="connsiteX0" fmla="*/ 295 w 10036"/>
                <a:gd name="connsiteY0" fmla="*/ 2320 h 10568"/>
                <a:gd name="connsiteX1" fmla="*/ 9975 w 10036"/>
                <a:gd name="connsiteY1" fmla="*/ 678 h 10568"/>
                <a:gd name="connsiteX2" fmla="*/ 9321 w 10036"/>
                <a:gd name="connsiteY2" fmla="*/ 10568 h 10568"/>
                <a:gd name="connsiteX3" fmla="*/ 3688 w 10036"/>
                <a:gd name="connsiteY3" fmla="*/ 8814 h 10568"/>
                <a:gd name="connsiteX4" fmla="*/ 295 w 10036"/>
                <a:gd name="connsiteY4" fmla="*/ 2320 h 10568"/>
                <a:gd name="connsiteX0" fmla="*/ 295 w 10036"/>
                <a:gd name="connsiteY0" fmla="*/ 2320 h 10568"/>
                <a:gd name="connsiteX1" fmla="*/ 9975 w 10036"/>
                <a:gd name="connsiteY1" fmla="*/ 678 h 10568"/>
                <a:gd name="connsiteX2" fmla="*/ 9321 w 10036"/>
                <a:gd name="connsiteY2" fmla="*/ 10568 h 10568"/>
                <a:gd name="connsiteX3" fmla="*/ 3688 w 10036"/>
                <a:gd name="connsiteY3" fmla="*/ 8814 h 10568"/>
                <a:gd name="connsiteX4" fmla="*/ 295 w 10036"/>
                <a:gd name="connsiteY4" fmla="*/ 2320 h 10568"/>
                <a:gd name="connsiteX0" fmla="*/ 293 w 10049"/>
                <a:gd name="connsiteY0" fmla="*/ 2282 h 10530"/>
                <a:gd name="connsiteX1" fmla="*/ 9973 w 10049"/>
                <a:gd name="connsiteY1" fmla="*/ 640 h 10530"/>
                <a:gd name="connsiteX2" fmla="*/ 9319 w 10049"/>
                <a:gd name="connsiteY2" fmla="*/ 10530 h 10530"/>
                <a:gd name="connsiteX3" fmla="*/ 3686 w 10049"/>
                <a:gd name="connsiteY3" fmla="*/ 8776 h 10530"/>
                <a:gd name="connsiteX4" fmla="*/ 293 w 10049"/>
                <a:gd name="connsiteY4" fmla="*/ 2282 h 10530"/>
                <a:gd name="connsiteX0" fmla="*/ 293 w 10044"/>
                <a:gd name="connsiteY0" fmla="*/ 2294 h 10542"/>
                <a:gd name="connsiteX1" fmla="*/ 9973 w 10044"/>
                <a:gd name="connsiteY1" fmla="*/ 652 h 10542"/>
                <a:gd name="connsiteX2" fmla="*/ 9319 w 10044"/>
                <a:gd name="connsiteY2" fmla="*/ 10542 h 10542"/>
                <a:gd name="connsiteX3" fmla="*/ 3686 w 10044"/>
                <a:gd name="connsiteY3" fmla="*/ 8788 h 10542"/>
                <a:gd name="connsiteX4" fmla="*/ 293 w 10044"/>
                <a:gd name="connsiteY4" fmla="*/ 2294 h 10542"/>
                <a:gd name="connsiteX0" fmla="*/ 294 w 10008"/>
                <a:gd name="connsiteY0" fmla="*/ 2178 h 10426"/>
                <a:gd name="connsiteX1" fmla="*/ 9937 w 10008"/>
                <a:gd name="connsiteY1" fmla="*/ 681 h 10426"/>
                <a:gd name="connsiteX2" fmla="*/ 9320 w 10008"/>
                <a:gd name="connsiteY2" fmla="*/ 10426 h 10426"/>
                <a:gd name="connsiteX3" fmla="*/ 3687 w 10008"/>
                <a:gd name="connsiteY3" fmla="*/ 8672 h 10426"/>
                <a:gd name="connsiteX4" fmla="*/ 294 w 10008"/>
                <a:gd name="connsiteY4" fmla="*/ 2178 h 10426"/>
                <a:gd name="connsiteX0" fmla="*/ 294 w 10008"/>
                <a:gd name="connsiteY0" fmla="*/ 2178 h 10426"/>
                <a:gd name="connsiteX1" fmla="*/ 9937 w 10008"/>
                <a:gd name="connsiteY1" fmla="*/ 681 h 10426"/>
                <a:gd name="connsiteX2" fmla="*/ 9320 w 10008"/>
                <a:gd name="connsiteY2" fmla="*/ 10426 h 10426"/>
                <a:gd name="connsiteX3" fmla="*/ 3687 w 10008"/>
                <a:gd name="connsiteY3" fmla="*/ 8672 h 10426"/>
                <a:gd name="connsiteX4" fmla="*/ 79 w 10008"/>
                <a:gd name="connsiteY4" fmla="*/ 2109 h 10426"/>
                <a:gd name="connsiteX0" fmla="*/ 296 w 9888"/>
                <a:gd name="connsiteY0" fmla="*/ 2085 h 10333"/>
                <a:gd name="connsiteX1" fmla="*/ 9816 w 9888"/>
                <a:gd name="connsiteY1" fmla="*/ 705 h 10333"/>
                <a:gd name="connsiteX2" fmla="*/ 9322 w 9888"/>
                <a:gd name="connsiteY2" fmla="*/ 10333 h 10333"/>
                <a:gd name="connsiteX3" fmla="*/ 3689 w 9888"/>
                <a:gd name="connsiteY3" fmla="*/ 8579 h 10333"/>
                <a:gd name="connsiteX4" fmla="*/ 81 w 9888"/>
                <a:gd name="connsiteY4" fmla="*/ 2016 h 10333"/>
                <a:gd name="connsiteX0" fmla="*/ 300 w 9989"/>
                <a:gd name="connsiteY0" fmla="*/ 1982 h 9964"/>
                <a:gd name="connsiteX1" fmla="*/ 9916 w 9989"/>
                <a:gd name="connsiteY1" fmla="*/ 693 h 9964"/>
                <a:gd name="connsiteX2" fmla="*/ 9429 w 9989"/>
                <a:gd name="connsiteY2" fmla="*/ 9964 h 9964"/>
                <a:gd name="connsiteX3" fmla="*/ 3732 w 9989"/>
                <a:gd name="connsiteY3" fmla="*/ 8267 h 9964"/>
                <a:gd name="connsiteX4" fmla="*/ 83 w 9989"/>
                <a:gd name="connsiteY4" fmla="*/ 1915 h 9964"/>
                <a:gd name="connsiteX0" fmla="*/ 300 w 9996"/>
                <a:gd name="connsiteY0" fmla="*/ 1997 h 10008"/>
                <a:gd name="connsiteX1" fmla="*/ 9927 w 9996"/>
                <a:gd name="connsiteY1" fmla="*/ 704 h 10008"/>
                <a:gd name="connsiteX2" fmla="*/ 9439 w 9996"/>
                <a:gd name="connsiteY2" fmla="*/ 10008 h 10008"/>
                <a:gd name="connsiteX3" fmla="*/ 3736 w 9996"/>
                <a:gd name="connsiteY3" fmla="*/ 8305 h 10008"/>
                <a:gd name="connsiteX4" fmla="*/ 83 w 9996"/>
                <a:gd name="connsiteY4" fmla="*/ 1930 h 10008"/>
                <a:gd name="connsiteX0" fmla="*/ 301 w 9964"/>
                <a:gd name="connsiteY0" fmla="*/ 1889 h 9894"/>
                <a:gd name="connsiteX1" fmla="*/ 9895 w 9964"/>
                <a:gd name="connsiteY1" fmla="*/ 737 h 9894"/>
                <a:gd name="connsiteX2" fmla="*/ 9444 w 9964"/>
                <a:gd name="connsiteY2" fmla="*/ 9894 h 9894"/>
                <a:gd name="connsiteX3" fmla="*/ 3738 w 9964"/>
                <a:gd name="connsiteY3" fmla="*/ 8192 h 9894"/>
                <a:gd name="connsiteX4" fmla="*/ 84 w 9964"/>
                <a:gd name="connsiteY4" fmla="*/ 1822 h 9894"/>
                <a:gd name="connsiteX0" fmla="*/ 302 w 10068"/>
                <a:gd name="connsiteY0" fmla="*/ 1970 h 10061"/>
                <a:gd name="connsiteX1" fmla="*/ 9999 w 10068"/>
                <a:gd name="connsiteY1" fmla="*/ 725 h 10061"/>
                <a:gd name="connsiteX2" fmla="*/ 9478 w 10068"/>
                <a:gd name="connsiteY2" fmla="*/ 10061 h 10061"/>
                <a:gd name="connsiteX3" fmla="*/ 3752 w 10068"/>
                <a:gd name="connsiteY3" fmla="*/ 8341 h 10061"/>
                <a:gd name="connsiteX4" fmla="*/ 84 w 10068"/>
                <a:gd name="connsiteY4" fmla="*/ 1903 h 10061"/>
                <a:gd name="connsiteX0" fmla="*/ 301 w 10104"/>
                <a:gd name="connsiteY0" fmla="*/ 2081 h 10172"/>
                <a:gd name="connsiteX1" fmla="*/ 10035 w 10104"/>
                <a:gd name="connsiteY1" fmla="*/ 694 h 10172"/>
                <a:gd name="connsiteX2" fmla="*/ 9477 w 10104"/>
                <a:gd name="connsiteY2" fmla="*/ 10172 h 10172"/>
                <a:gd name="connsiteX3" fmla="*/ 3751 w 10104"/>
                <a:gd name="connsiteY3" fmla="*/ 8452 h 10172"/>
                <a:gd name="connsiteX4" fmla="*/ 83 w 10104"/>
                <a:gd name="connsiteY4" fmla="*/ 2014 h 10172"/>
                <a:gd name="connsiteX0" fmla="*/ 304 w 9930"/>
                <a:gd name="connsiteY0" fmla="*/ 2033 h 10124"/>
                <a:gd name="connsiteX1" fmla="*/ 9860 w 9930"/>
                <a:gd name="connsiteY1" fmla="*/ 708 h 10124"/>
                <a:gd name="connsiteX2" fmla="*/ 9480 w 9930"/>
                <a:gd name="connsiteY2" fmla="*/ 10124 h 10124"/>
                <a:gd name="connsiteX3" fmla="*/ 3754 w 9930"/>
                <a:gd name="connsiteY3" fmla="*/ 8404 h 10124"/>
                <a:gd name="connsiteX4" fmla="*/ 86 w 9930"/>
                <a:gd name="connsiteY4" fmla="*/ 1966 h 10124"/>
                <a:gd name="connsiteX0" fmla="*/ 306 w 10008"/>
                <a:gd name="connsiteY0" fmla="*/ 1846 h 9838"/>
                <a:gd name="connsiteX1" fmla="*/ 9930 w 10008"/>
                <a:gd name="connsiteY1" fmla="*/ 537 h 9838"/>
                <a:gd name="connsiteX2" fmla="*/ 9547 w 10008"/>
                <a:gd name="connsiteY2" fmla="*/ 9838 h 9838"/>
                <a:gd name="connsiteX3" fmla="*/ 3780 w 10008"/>
                <a:gd name="connsiteY3" fmla="*/ 8139 h 9838"/>
                <a:gd name="connsiteX4" fmla="*/ 87 w 10008"/>
                <a:gd name="connsiteY4" fmla="*/ 1780 h 9838"/>
                <a:gd name="connsiteX0" fmla="*/ 304 w 10047"/>
                <a:gd name="connsiteY0" fmla="*/ 1863 h 9987"/>
                <a:gd name="connsiteX1" fmla="*/ 9970 w 10047"/>
                <a:gd name="connsiteY1" fmla="*/ 549 h 9987"/>
                <a:gd name="connsiteX2" fmla="*/ 9537 w 10047"/>
                <a:gd name="connsiteY2" fmla="*/ 9987 h 9987"/>
                <a:gd name="connsiteX3" fmla="*/ 3775 w 10047"/>
                <a:gd name="connsiteY3" fmla="*/ 8260 h 9987"/>
                <a:gd name="connsiteX4" fmla="*/ 85 w 10047"/>
                <a:gd name="connsiteY4" fmla="*/ 1796 h 9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47" h="9987">
                  <a:moveTo>
                    <a:pt x="304" y="1863"/>
                  </a:moveTo>
                  <a:cubicBezTo>
                    <a:pt x="-2158" y="502"/>
                    <a:pt x="11181" y="-756"/>
                    <a:pt x="9970" y="549"/>
                  </a:cubicBezTo>
                  <a:cubicBezTo>
                    <a:pt x="6899" y="3859"/>
                    <a:pt x="9580" y="9670"/>
                    <a:pt x="9537" y="9987"/>
                  </a:cubicBezTo>
                  <a:cubicBezTo>
                    <a:pt x="8326" y="9657"/>
                    <a:pt x="5422" y="8721"/>
                    <a:pt x="3775" y="8260"/>
                  </a:cubicBezTo>
                  <a:cubicBezTo>
                    <a:pt x="2575" y="2634"/>
                    <a:pt x="129" y="1826"/>
                    <a:pt x="85" y="1796"/>
                  </a:cubicBezTo>
                </a:path>
              </a:pathLst>
            </a:custGeom>
            <a:solidFill>
              <a:schemeClr val="tx2"/>
            </a:solidFill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540150" y="1110342"/>
            <a:ext cx="3603850" cy="4141107"/>
          </a:xfrm>
          <a:custGeom>
            <a:avLst/>
            <a:gdLst/>
            <a:ahLst/>
            <a:cxnLst/>
            <a:rect l="l" t="t" r="r" b="b"/>
            <a:pathLst>
              <a:path w="3790950" h="4356100">
                <a:moveTo>
                  <a:pt x="2409825" y="0"/>
                </a:moveTo>
                <a:cubicBezTo>
                  <a:pt x="2924102" y="0"/>
                  <a:pt x="3400751" y="161095"/>
                  <a:pt x="3790950" y="437076"/>
                </a:cubicBezTo>
                <a:lnTo>
                  <a:pt x="3790950" y="4356100"/>
                </a:lnTo>
                <a:lnTo>
                  <a:pt x="992944" y="4356100"/>
                </a:lnTo>
                <a:cubicBezTo>
                  <a:pt x="390487" y="3919979"/>
                  <a:pt x="0" y="3210504"/>
                  <a:pt x="0" y="2409825"/>
                </a:cubicBezTo>
                <a:cubicBezTo>
                  <a:pt x="0" y="1078915"/>
                  <a:pt x="1078915" y="0"/>
                  <a:pt x="2409825" y="0"/>
                </a:cubicBez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 smtClean="0"/>
              <a:t>Doelen Vakroute 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00" y="1642939"/>
            <a:ext cx="4913314" cy="3291011"/>
          </a:xfrm>
        </p:spPr>
        <p:txBody>
          <a:bodyPr>
            <a:normAutofit/>
          </a:bodyPr>
          <a:lstStyle/>
          <a:p>
            <a:pPr lvl="0"/>
            <a:r>
              <a:rPr lang="nl-NL" dirty="0" smtClean="0"/>
              <a:t>Het beste halen uit jongeren met praktisch talent</a:t>
            </a:r>
            <a:endParaRPr lang="nl-NL" dirty="0"/>
          </a:p>
          <a:p>
            <a:pPr lvl="0"/>
            <a:r>
              <a:rPr lang="nl-NL" dirty="0"/>
              <a:t>J</a:t>
            </a:r>
            <a:r>
              <a:rPr lang="nl-NL" dirty="0" smtClean="0"/>
              <a:t>ongeren </a:t>
            </a:r>
            <a:r>
              <a:rPr lang="nl-NL" dirty="0"/>
              <a:t>kansrijk laten doorstromen naar werk</a:t>
            </a:r>
          </a:p>
          <a:p>
            <a:pPr lvl="0"/>
            <a:r>
              <a:rPr lang="nl-NL" dirty="0"/>
              <a:t>W</a:t>
            </a:r>
            <a:r>
              <a:rPr lang="nl-NL" dirty="0" smtClean="0"/>
              <a:t>erkgevers </a:t>
            </a:r>
            <a:r>
              <a:rPr lang="nl-NL" dirty="0"/>
              <a:t>voorzien van </a:t>
            </a:r>
            <a:r>
              <a:rPr lang="nl-NL"/>
              <a:t>goed </a:t>
            </a:r>
            <a:r>
              <a:rPr lang="nl-NL" smtClean="0"/>
              <a:t>opgeleide</a:t>
            </a:r>
            <a:br>
              <a:rPr lang="nl-NL" smtClean="0"/>
            </a:br>
            <a:r>
              <a:rPr lang="nl-NL" smtClean="0"/>
              <a:t>en </a:t>
            </a:r>
            <a:r>
              <a:rPr lang="nl-NL" dirty="0" smtClean="0"/>
              <a:t>gemotiveerde</a:t>
            </a:r>
            <a:r>
              <a:rPr lang="nl-NL" dirty="0"/>
              <a:t> </a:t>
            </a:r>
            <a:r>
              <a:rPr lang="nl-NL" dirty="0" smtClean="0"/>
              <a:t>vakmensen</a:t>
            </a:r>
            <a:endParaRPr lang="nl-NL" dirty="0"/>
          </a:p>
        </p:txBody>
      </p:sp>
      <p:sp>
        <p:nvSpPr>
          <p:cNvPr id="13" name="Freeform 5">
            <a:hlinkClick r:id="" action="ppaction://hlinkshowjump?jump=nextslide"/>
          </p:cNvPr>
          <p:cNvSpPr>
            <a:spLocks noEditPoints="1"/>
          </p:cNvSpPr>
          <p:nvPr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595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 smtClean="0"/>
              <a:t>Kenmerken Vakroute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 smtClean="0"/>
              <a:t>Veel praktijk en loopbaanoriëntatie vanaf leerjaar</a:t>
            </a:r>
            <a:br>
              <a:rPr lang="nl-NL" dirty="0" smtClean="0"/>
            </a:br>
            <a:r>
              <a:rPr lang="nl-NL" dirty="0" smtClean="0"/>
              <a:t>1 vmbo</a:t>
            </a:r>
          </a:p>
          <a:p>
            <a:pPr lvl="0"/>
            <a:r>
              <a:rPr lang="nl-NL" dirty="0" smtClean="0"/>
              <a:t>Samenwerking vmbo - mbo - werkgevers </a:t>
            </a:r>
          </a:p>
          <a:p>
            <a:pPr lvl="0"/>
            <a:r>
              <a:rPr lang="en-US" dirty="0" err="1" smtClean="0"/>
              <a:t>Opleiden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</a:t>
            </a:r>
            <a:r>
              <a:rPr lang="en-US" dirty="0" err="1" smtClean="0"/>
              <a:t>beroepen</a:t>
            </a:r>
            <a:r>
              <a:rPr lang="en-US" dirty="0" smtClean="0"/>
              <a:t> met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goede</a:t>
            </a:r>
            <a:r>
              <a:rPr lang="en-US" dirty="0" smtClean="0"/>
              <a:t> </a:t>
            </a:r>
            <a:r>
              <a:rPr lang="en-US" dirty="0" err="1" smtClean="0"/>
              <a:t>kans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op </a:t>
            </a:r>
            <a:r>
              <a:rPr lang="en-US" dirty="0" err="1" smtClean="0"/>
              <a:t>werk</a:t>
            </a:r>
            <a:endParaRPr lang="nl-NL" dirty="0" smtClean="0"/>
          </a:p>
          <a:p>
            <a:pPr lvl="0"/>
            <a:r>
              <a:rPr lang="nl-NL" dirty="0" smtClean="0"/>
              <a:t>Doorlopende leerlijn van leerjaar 1 vmbo naar</a:t>
            </a:r>
            <a:br>
              <a:rPr lang="nl-NL" dirty="0" smtClean="0"/>
            </a:br>
            <a:r>
              <a:rPr lang="nl-NL" dirty="0" smtClean="0"/>
              <a:t>mbo-niveau 2, 3 of 4</a:t>
            </a:r>
          </a:p>
          <a:p>
            <a:pPr lvl="0"/>
            <a:r>
              <a:rPr lang="en-US" dirty="0" err="1" smtClean="0"/>
              <a:t>Praktijkgericht</a:t>
            </a:r>
            <a:r>
              <a:rPr lang="en-US" dirty="0" smtClean="0"/>
              <a:t>, </a:t>
            </a:r>
            <a:r>
              <a:rPr lang="en-US" dirty="0" err="1" smtClean="0"/>
              <a:t>contextrijk</a:t>
            </a:r>
            <a:r>
              <a:rPr lang="en-US" dirty="0" smtClean="0"/>
              <a:t> en </a:t>
            </a:r>
            <a:r>
              <a:rPr lang="en-US" dirty="0" err="1" smtClean="0"/>
              <a:t>zelfontdekkend</a:t>
            </a:r>
            <a:r>
              <a:rPr lang="en-US" dirty="0" smtClean="0"/>
              <a:t> </a:t>
            </a:r>
            <a:r>
              <a:rPr lang="en-US" dirty="0" err="1" smtClean="0"/>
              <a:t>leren</a:t>
            </a:r>
            <a:endParaRPr lang="en-US" dirty="0" smtClean="0"/>
          </a:p>
          <a:p>
            <a:pPr lvl="0"/>
            <a:r>
              <a:rPr lang="en-US" dirty="0" err="1" smtClean="0"/>
              <a:t>Integratie</a:t>
            </a:r>
            <a:r>
              <a:rPr lang="en-US" dirty="0" smtClean="0"/>
              <a:t> </a:t>
            </a:r>
            <a:r>
              <a:rPr lang="en-US" dirty="0" err="1" smtClean="0"/>
              <a:t>theorie</a:t>
            </a:r>
            <a:r>
              <a:rPr lang="en-US" dirty="0" smtClean="0"/>
              <a:t> en </a:t>
            </a:r>
            <a:r>
              <a:rPr lang="en-US" dirty="0" err="1" smtClean="0"/>
              <a:t>praktijk</a:t>
            </a:r>
            <a:endParaRPr lang="en-US" dirty="0" smtClean="0"/>
          </a:p>
          <a:p>
            <a:pPr lvl="0"/>
            <a:r>
              <a:rPr lang="en-US" dirty="0" smtClean="0"/>
              <a:t>Start </a:t>
            </a:r>
            <a:r>
              <a:rPr lang="en-US" dirty="0" err="1" smtClean="0"/>
              <a:t>beroepsgericht</a:t>
            </a:r>
            <a:r>
              <a:rPr lang="en-US" dirty="0" smtClean="0"/>
              <a:t> </a:t>
            </a:r>
            <a:r>
              <a:rPr lang="en-US" dirty="0" err="1" smtClean="0"/>
              <a:t>examenprogramma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in</a:t>
            </a:r>
            <a:r>
              <a:rPr lang="en-US" dirty="0"/>
              <a:t> </a:t>
            </a:r>
            <a:r>
              <a:rPr lang="en-US" dirty="0" err="1" smtClean="0"/>
              <a:t>leerjaar</a:t>
            </a:r>
            <a:r>
              <a:rPr lang="en-US" dirty="0" smtClean="0"/>
              <a:t> 1, 2 of 3 </a:t>
            </a:r>
            <a:r>
              <a:rPr lang="en-US" dirty="0" err="1" smtClean="0"/>
              <a:t>vmbo</a:t>
            </a:r>
            <a:endParaRPr lang="en-US" dirty="0" smtClean="0"/>
          </a:p>
          <a:p>
            <a:pPr lvl="0"/>
            <a:r>
              <a:rPr lang="en-US" spc="-40" dirty="0" err="1" smtClean="0"/>
              <a:t>Mogelijkheid</a:t>
            </a:r>
            <a:r>
              <a:rPr lang="en-US" spc="-40" dirty="0" smtClean="0"/>
              <a:t> om </a:t>
            </a:r>
            <a:r>
              <a:rPr lang="en-US" spc="-40" dirty="0" err="1" smtClean="0"/>
              <a:t>te</a:t>
            </a:r>
            <a:r>
              <a:rPr lang="en-US" spc="-40" dirty="0" smtClean="0"/>
              <a:t> </a:t>
            </a:r>
            <a:r>
              <a:rPr lang="en-US" spc="-40" dirty="0" err="1" smtClean="0"/>
              <a:t>verdiepen</a:t>
            </a:r>
            <a:r>
              <a:rPr lang="en-US" spc="-40" dirty="0" smtClean="0"/>
              <a:t>, </a:t>
            </a:r>
            <a:r>
              <a:rPr lang="en-US" spc="-40" dirty="0" err="1" smtClean="0"/>
              <a:t>verbreden</a:t>
            </a:r>
            <a:r>
              <a:rPr lang="en-US" spc="-40" dirty="0" smtClean="0"/>
              <a:t> of </a:t>
            </a:r>
            <a:r>
              <a:rPr lang="en-US" spc="-40" dirty="0" err="1" smtClean="0"/>
              <a:t>versnellen</a:t>
            </a:r>
            <a:endParaRPr lang="en-US" spc="-40" dirty="0" smtClean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06905" y="734400"/>
            <a:ext cx="3137095" cy="4518000"/>
          </a:xfrm>
        </p:spPr>
      </p:pic>
      <p:sp>
        <p:nvSpPr>
          <p:cNvPr id="36" name="Freeform 5">
            <a:hlinkClick r:id="" action="ppaction://hlinkshowjump?jump=nextslide"/>
          </p:cNvPr>
          <p:cNvSpPr>
            <a:spLocks noEditPoints="1"/>
          </p:cNvSpPr>
          <p:nvPr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491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Grp="1" noChangeAspect="1"/>
          </p:cNvPicPr>
          <p:nvPr>
            <p:ph type="pic" idx="1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" t="3702"/>
          <a:stretch/>
        </p:blipFill>
        <p:spPr/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Onderwijskundige</a:t>
            </a:r>
            <a:r>
              <a:rPr lang="en-US" dirty="0" smtClean="0"/>
              <a:t> </a:t>
            </a:r>
            <a:r>
              <a:rPr lang="en-US" dirty="0" err="1" smtClean="0"/>
              <a:t>uitgangspunten</a:t>
            </a:r>
            <a:r>
              <a:rPr lang="en-US" dirty="0" smtClean="0"/>
              <a:t>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43199" y="1642939"/>
            <a:ext cx="5791429" cy="3291011"/>
          </a:xfrm>
        </p:spPr>
        <p:txBody>
          <a:bodyPr/>
          <a:lstStyle/>
          <a:p>
            <a:r>
              <a:rPr lang="nl-NL" dirty="0" smtClean="0"/>
              <a:t>Drie ontwikkellijnen:</a:t>
            </a:r>
          </a:p>
          <a:p>
            <a:pPr lvl="1"/>
            <a:r>
              <a:rPr lang="nl-NL" dirty="0" smtClean="0"/>
              <a:t>Beroepsontwikkeling</a:t>
            </a:r>
          </a:p>
          <a:p>
            <a:pPr lvl="1"/>
            <a:r>
              <a:rPr lang="nl-NL" dirty="0" smtClean="0"/>
              <a:t>Persoonlijke groei</a:t>
            </a:r>
            <a:endParaRPr lang="nl-NL" dirty="0"/>
          </a:p>
          <a:p>
            <a:pPr lvl="1"/>
            <a:r>
              <a:rPr lang="nl-NL" dirty="0" smtClean="0"/>
              <a:t>Burgerschapsvorming</a:t>
            </a:r>
          </a:p>
          <a:p>
            <a:r>
              <a:rPr lang="nl-NL" dirty="0" smtClean="0"/>
              <a:t>Authentiek, betekenisvol, eigentijds, theorie just in time</a:t>
            </a:r>
          </a:p>
          <a:p>
            <a:r>
              <a:rPr lang="nl-NL" dirty="0" smtClean="0"/>
              <a:t>Zelfontdekkend leren</a:t>
            </a:r>
          </a:p>
          <a:p>
            <a:r>
              <a:rPr lang="nl-NL" dirty="0" smtClean="0"/>
              <a:t>Ervaringsgerichte loopbaanoriëntatie vanaf leerjaar 1</a:t>
            </a:r>
          </a:p>
          <a:p>
            <a:r>
              <a:rPr lang="en-US" dirty="0" err="1" smtClean="0"/>
              <a:t>Werken</a:t>
            </a:r>
            <a:r>
              <a:rPr lang="en-US" dirty="0" smtClean="0"/>
              <a:t> met </a:t>
            </a:r>
            <a:r>
              <a:rPr lang="en-US" dirty="0" err="1" smtClean="0"/>
              <a:t>lesbrieven</a:t>
            </a:r>
            <a:endParaRPr lang="en-US" dirty="0" smtClean="0"/>
          </a:p>
          <a:p>
            <a:r>
              <a:rPr lang="en-US" dirty="0" err="1" smtClean="0"/>
              <a:t>Werkplekleren</a:t>
            </a:r>
            <a:r>
              <a:rPr lang="en-US" dirty="0" smtClean="0"/>
              <a:t> </a:t>
            </a:r>
            <a:r>
              <a:rPr lang="en-US" dirty="0" err="1" smtClean="0"/>
              <a:t>vanaf</a:t>
            </a:r>
            <a:r>
              <a:rPr lang="en-US" dirty="0" smtClean="0"/>
              <a:t> </a:t>
            </a:r>
            <a:r>
              <a:rPr lang="en-US" dirty="0" err="1" smtClean="0"/>
              <a:t>leerjaar</a:t>
            </a:r>
            <a:r>
              <a:rPr lang="en-US" dirty="0" smtClean="0"/>
              <a:t> 3</a:t>
            </a:r>
          </a:p>
          <a:p>
            <a:r>
              <a:rPr lang="en-US" dirty="0" err="1" smtClean="0"/>
              <a:t>Juniorproef</a:t>
            </a:r>
            <a:endParaRPr lang="en-US" dirty="0" smtClean="0"/>
          </a:p>
          <a:p>
            <a:r>
              <a:rPr lang="en-US" spc="-40" dirty="0" err="1" smtClean="0"/>
              <a:t>Aandacht</a:t>
            </a:r>
            <a:r>
              <a:rPr lang="en-US" spc="-40" dirty="0" smtClean="0"/>
              <a:t> </a:t>
            </a:r>
            <a:r>
              <a:rPr lang="en-US" spc="-40" dirty="0" err="1" smtClean="0"/>
              <a:t>voor</a:t>
            </a:r>
            <a:r>
              <a:rPr lang="en-US" spc="-40" dirty="0" smtClean="0"/>
              <a:t> </a:t>
            </a:r>
            <a:r>
              <a:rPr lang="en-US" spc="-40" dirty="0" err="1" smtClean="0"/>
              <a:t>beroepscompetenties</a:t>
            </a:r>
            <a:r>
              <a:rPr lang="en-US" spc="-40" dirty="0" smtClean="0"/>
              <a:t> </a:t>
            </a:r>
            <a:r>
              <a:rPr lang="en-US" spc="-40" dirty="0" err="1" smtClean="0"/>
              <a:t>relevante</a:t>
            </a:r>
            <a:r>
              <a:rPr lang="en-US" spc="-40" dirty="0" smtClean="0"/>
              <a:t> </a:t>
            </a:r>
            <a:r>
              <a:rPr lang="en-US" spc="-40" dirty="0" err="1" smtClean="0"/>
              <a:t>mbo-domeinen</a:t>
            </a:r>
            <a:r>
              <a:rPr lang="en-US" spc="-40" dirty="0" smtClean="0"/>
              <a:t> </a:t>
            </a:r>
            <a:endParaRPr lang="nl-NL" spc="-40" dirty="0" smtClean="0"/>
          </a:p>
        </p:txBody>
      </p:sp>
      <p:sp>
        <p:nvSpPr>
          <p:cNvPr id="5" name="Freeform 5">
            <a:hlinkClick r:id="" action="ppaction://hlinkshowjump?jump=nextslide"/>
          </p:cNvPr>
          <p:cNvSpPr>
            <a:spLocks noEditPoints="1"/>
          </p:cNvSpPr>
          <p:nvPr/>
        </p:nvSpPr>
        <p:spPr bwMode="auto">
          <a:xfrm>
            <a:off x="8508459" y="2740650"/>
            <a:ext cx="500400" cy="500400"/>
          </a:xfrm>
          <a:custGeom>
            <a:avLst/>
            <a:gdLst>
              <a:gd name="T0" fmla="*/ 199 w 405"/>
              <a:gd name="T1" fmla="*/ 50 h 406"/>
              <a:gd name="T2" fmla="*/ 244 w 405"/>
              <a:gd name="T3" fmla="*/ 94 h 406"/>
              <a:gd name="T4" fmla="*/ 244 w 405"/>
              <a:gd name="T5" fmla="*/ 94 h 406"/>
              <a:gd name="T6" fmla="*/ 308 w 405"/>
              <a:gd name="T7" fmla="*/ 159 h 406"/>
              <a:gd name="T8" fmla="*/ 353 w 405"/>
              <a:gd name="T9" fmla="*/ 203 h 406"/>
              <a:gd name="T10" fmla="*/ 308 w 405"/>
              <a:gd name="T11" fmla="*/ 247 h 406"/>
              <a:gd name="T12" fmla="*/ 244 w 405"/>
              <a:gd name="T13" fmla="*/ 312 h 406"/>
              <a:gd name="T14" fmla="*/ 199 w 405"/>
              <a:gd name="T15" fmla="*/ 357 h 406"/>
              <a:gd name="T16" fmla="*/ 155 w 405"/>
              <a:gd name="T17" fmla="*/ 312 h 406"/>
              <a:gd name="T18" fmla="*/ 199 w 405"/>
              <a:gd name="T19" fmla="*/ 268 h 406"/>
              <a:gd name="T20" fmla="*/ 200 w 405"/>
              <a:gd name="T21" fmla="*/ 268 h 406"/>
              <a:gd name="T22" fmla="*/ 264 w 405"/>
              <a:gd name="T23" fmla="*/ 203 h 406"/>
              <a:gd name="T24" fmla="*/ 264 w 405"/>
              <a:gd name="T25" fmla="*/ 203 h 406"/>
              <a:gd name="T26" fmla="*/ 264 w 405"/>
              <a:gd name="T27" fmla="*/ 203 h 406"/>
              <a:gd name="T28" fmla="*/ 199 w 405"/>
              <a:gd name="T29" fmla="*/ 138 h 406"/>
              <a:gd name="T30" fmla="*/ 155 w 405"/>
              <a:gd name="T31" fmla="*/ 94 h 406"/>
              <a:gd name="T32" fmla="*/ 199 w 405"/>
              <a:gd name="T33" fmla="*/ 50 h 406"/>
              <a:gd name="T34" fmla="*/ 203 w 405"/>
              <a:gd name="T35" fmla="*/ 406 h 406"/>
              <a:gd name="T36" fmla="*/ 405 w 405"/>
              <a:gd name="T37" fmla="*/ 203 h 406"/>
              <a:gd name="T38" fmla="*/ 203 w 405"/>
              <a:gd name="T39" fmla="*/ 0 h 406"/>
              <a:gd name="T40" fmla="*/ 0 w 405"/>
              <a:gd name="T41" fmla="*/ 203 h 406"/>
              <a:gd name="T42" fmla="*/ 203 w 405"/>
              <a:gd name="T43" fmla="*/ 406 h 4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05" h="406">
                <a:moveTo>
                  <a:pt x="199" y="50"/>
                </a:moveTo>
                <a:cubicBezTo>
                  <a:pt x="224" y="50"/>
                  <a:pt x="244" y="69"/>
                  <a:pt x="244" y="94"/>
                </a:cubicBezTo>
                <a:cubicBezTo>
                  <a:pt x="244" y="94"/>
                  <a:pt x="244" y="94"/>
                  <a:pt x="244" y="94"/>
                </a:cubicBezTo>
                <a:cubicBezTo>
                  <a:pt x="244" y="133"/>
                  <a:pt x="272" y="159"/>
                  <a:pt x="308" y="159"/>
                </a:cubicBezTo>
                <a:cubicBezTo>
                  <a:pt x="333" y="159"/>
                  <a:pt x="353" y="179"/>
                  <a:pt x="353" y="203"/>
                </a:cubicBezTo>
                <a:cubicBezTo>
                  <a:pt x="353" y="228"/>
                  <a:pt x="333" y="247"/>
                  <a:pt x="308" y="247"/>
                </a:cubicBezTo>
                <a:cubicBezTo>
                  <a:pt x="272" y="247"/>
                  <a:pt x="244" y="275"/>
                  <a:pt x="244" y="312"/>
                </a:cubicBezTo>
                <a:cubicBezTo>
                  <a:pt x="244" y="337"/>
                  <a:pt x="224" y="357"/>
                  <a:pt x="199" y="357"/>
                </a:cubicBezTo>
                <a:cubicBezTo>
                  <a:pt x="175" y="357"/>
                  <a:pt x="155" y="337"/>
                  <a:pt x="155" y="312"/>
                </a:cubicBezTo>
                <a:cubicBezTo>
                  <a:pt x="155" y="288"/>
                  <a:pt x="175" y="268"/>
                  <a:pt x="199" y="268"/>
                </a:cubicBezTo>
                <a:cubicBezTo>
                  <a:pt x="200" y="268"/>
                  <a:pt x="200" y="268"/>
                  <a:pt x="200" y="268"/>
                </a:cubicBezTo>
                <a:cubicBezTo>
                  <a:pt x="238" y="267"/>
                  <a:pt x="263" y="238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203"/>
                  <a:pt x="264" y="203"/>
                  <a:pt x="264" y="203"/>
                </a:cubicBezTo>
                <a:cubicBezTo>
                  <a:pt x="264" y="167"/>
                  <a:pt x="236" y="138"/>
                  <a:pt x="199" y="138"/>
                </a:cubicBezTo>
                <a:cubicBezTo>
                  <a:pt x="175" y="138"/>
                  <a:pt x="155" y="118"/>
                  <a:pt x="155" y="94"/>
                </a:cubicBezTo>
                <a:cubicBezTo>
                  <a:pt x="155" y="69"/>
                  <a:pt x="175" y="50"/>
                  <a:pt x="199" y="50"/>
                </a:cubicBezTo>
                <a:moveTo>
                  <a:pt x="203" y="406"/>
                </a:moveTo>
                <a:cubicBezTo>
                  <a:pt x="315" y="406"/>
                  <a:pt x="405" y="315"/>
                  <a:pt x="405" y="203"/>
                </a:cubicBezTo>
                <a:cubicBezTo>
                  <a:pt x="405" y="91"/>
                  <a:pt x="315" y="0"/>
                  <a:pt x="203" y="0"/>
                </a:cubicBezTo>
                <a:cubicBezTo>
                  <a:pt x="91" y="0"/>
                  <a:pt x="0" y="91"/>
                  <a:pt x="0" y="203"/>
                </a:cubicBezTo>
                <a:cubicBezTo>
                  <a:pt x="0" y="315"/>
                  <a:pt x="91" y="406"/>
                  <a:pt x="203" y="406"/>
                </a:cubicBezTo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276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Manual Operation 8"/>
          <p:cNvSpPr/>
          <p:nvPr/>
        </p:nvSpPr>
        <p:spPr>
          <a:xfrm flipV="1">
            <a:off x="6001050" y="1619249"/>
            <a:ext cx="2095200" cy="3004041"/>
          </a:xfrm>
          <a:prstGeom prst="flowChartManualOperation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06249" y="4686886"/>
            <a:ext cx="68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1 x 6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Modellen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60887" y="4665784"/>
            <a:ext cx="68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 smtClean="0"/>
              <a:t>3 x 2</a:t>
            </a:r>
            <a:endParaRPr lang="nl-NL" dirty="0"/>
          </a:p>
        </p:txBody>
      </p:sp>
      <p:sp>
        <p:nvSpPr>
          <p:cNvPr id="15" name="TextBox 14"/>
          <p:cNvSpPr txBox="1"/>
          <p:nvPr/>
        </p:nvSpPr>
        <p:spPr>
          <a:xfrm>
            <a:off x="4233568" y="4665784"/>
            <a:ext cx="684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dirty="0"/>
              <a:t>2</a:t>
            </a:r>
            <a:r>
              <a:rPr lang="nl-NL" dirty="0" smtClean="0"/>
              <a:t> x 3</a:t>
            </a:r>
            <a:endParaRPr lang="nl-NL" dirty="0"/>
          </a:p>
        </p:txBody>
      </p:sp>
      <p:grpSp>
        <p:nvGrpSpPr>
          <p:cNvPr id="3" name="Group 2"/>
          <p:cNvGrpSpPr/>
          <p:nvPr/>
        </p:nvGrpSpPr>
        <p:grpSpPr>
          <a:xfrm>
            <a:off x="1055688" y="1617135"/>
            <a:ext cx="2095200" cy="3008271"/>
            <a:chOff x="1055688" y="1617135"/>
            <a:chExt cx="2095200" cy="3008271"/>
          </a:xfrm>
        </p:grpSpPr>
        <p:sp>
          <p:nvSpPr>
            <p:cNvPr id="24" name="Parallelogram 23"/>
            <p:cNvSpPr/>
            <p:nvPr/>
          </p:nvSpPr>
          <p:spPr>
            <a:xfrm flipV="1">
              <a:off x="1055688" y="3572932"/>
              <a:ext cx="2095200" cy="152400"/>
            </a:xfrm>
            <a:prstGeom prst="parallelogram">
              <a:avLst>
                <a:gd name="adj" fmla="val 156249"/>
              </a:avLst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1055688" y="3719862"/>
              <a:ext cx="2094133" cy="9055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1600" dirty="0" smtClean="0"/>
                <a:t>Leerjaar 1,2</a:t>
              </a:r>
              <a:endParaRPr lang="nl-NL" sz="160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055688" y="2670647"/>
              <a:ext cx="2094133" cy="9055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1600" dirty="0" smtClean="0"/>
                <a:t>Leerjaar 3,4</a:t>
              </a:r>
              <a:endParaRPr lang="nl-NL" sz="16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055688" y="1617135"/>
              <a:ext cx="2094133" cy="9055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1600" dirty="0" smtClean="0"/>
                <a:t>Leerjaar 5,6</a:t>
              </a:r>
              <a:endParaRPr lang="nl-NL" sz="1600" dirty="0"/>
            </a:p>
          </p:txBody>
        </p:sp>
        <p:sp>
          <p:nvSpPr>
            <p:cNvPr id="28" name="Parallelogram 27"/>
            <p:cNvSpPr/>
            <p:nvPr/>
          </p:nvSpPr>
          <p:spPr>
            <a:xfrm flipV="1">
              <a:off x="1055688" y="2519360"/>
              <a:ext cx="2095200" cy="152400"/>
            </a:xfrm>
            <a:prstGeom prst="parallelogram">
              <a:avLst>
                <a:gd name="adj" fmla="val 156249"/>
              </a:avLst>
            </a:prstGeom>
            <a:solidFill>
              <a:schemeClr val="accent2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528369" y="1619250"/>
            <a:ext cx="2095200" cy="3004041"/>
            <a:chOff x="3573763" y="1619250"/>
            <a:chExt cx="2095200" cy="3004041"/>
          </a:xfrm>
        </p:grpSpPr>
        <p:sp>
          <p:nvSpPr>
            <p:cNvPr id="36" name="Rectangle 35"/>
            <p:cNvSpPr/>
            <p:nvPr/>
          </p:nvSpPr>
          <p:spPr>
            <a:xfrm>
              <a:off x="3573763" y="3193106"/>
              <a:ext cx="2094133" cy="14301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1600" dirty="0" smtClean="0"/>
                <a:t>Leerjaar 1,2,3</a:t>
              </a:r>
              <a:endParaRPr lang="nl-NL" sz="1600" dirty="0"/>
            </a:p>
          </p:txBody>
        </p:sp>
        <p:sp>
          <p:nvSpPr>
            <p:cNvPr id="31" name="Parallelogram 30"/>
            <p:cNvSpPr/>
            <p:nvPr/>
          </p:nvSpPr>
          <p:spPr>
            <a:xfrm flipV="1">
              <a:off x="3573763" y="3046176"/>
              <a:ext cx="2095200" cy="152400"/>
            </a:xfrm>
            <a:prstGeom prst="parallelogram">
              <a:avLst>
                <a:gd name="adj" fmla="val 156249"/>
              </a:avLst>
            </a:prstGeom>
            <a:solidFill>
              <a:schemeClr val="accent1">
                <a:alpha val="5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60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573763" y="1619250"/>
              <a:ext cx="2094133" cy="14301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nl-NL" sz="1600" dirty="0" smtClean="0"/>
                <a:t>Leerjaar 4,5,6</a:t>
              </a:r>
              <a:endParaRPr lang="nl-NL" sz="1600" dirty="0"/>
            </a:p>
          </p:txBody>
        </p:sp>
      </p:grpSp>
      <p:cxnSp>
        <p:nvCxnSpPr>
          <p:cNvPr id="39" name="Straight Arrow Connector 38"/>
          <p:cNvCxnSpPr/>
          <p:nvPr/>
        </p:nvCxnSpPr>
        <p:spPr>
          <a:xfrm flipV="1">
            <a:off x="7048650" y="2071403"/>
            <a:ext cx="0" cy="2099733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45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Placeholder 30">
            <a:hlinkClick r:id="rId2" action="ppaction://hlinksldjump"/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 smtClean="0"/>
              <a:t>Vakroute Techniek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00" y="1505054"/>
            <a:ext cx="5540102" cy="3291011"/>
          </a:xfrm>
        </p:spPr>
        <p:txBody>
          <a:bodyPr/>
          <a:lstStyle/>
          <a:p>
            <a:pPr marL="0" lvl="0" indent="0">
              <a:buNone/>
            </a:pPr>
            <a:r>
              <a:rPr lang="nl-NL" sz="1800" dirty="0" smtClean="0"/>
              <a:t>Profielen:</a:t>
            </a:r>
          </a:p>
          <a:p>
            <a:r>
              <a:rPr lang="en-US" dirty="0" err="1" smtClean="0"/>
              <a:t>Bouwen</a:t>
            </a:r>
            <a:r>
              <a:rPr lang="en-US" dirty="0" smtClean="0"/>
              <a:t>, </a:t>
            </a:r>
            <a:r>
              <a:rPr lang="en-US" dirty="0" err="1" smtClean="0"/>
              <a:t>Wonen</a:t>
            </a:r>
            <a:r>
              <a:rPr lang="en-US" dirty="0" smtClean="0"/>
              <a:t> &amp; </a:t>
            </a:r>
            <a:r>
              <a:rPr lang="en-US" dirty="0" err="1" smtClean="0"/>
              <a:t>Interieur</a:t>
            </a:r>
            <a:endParaRPr lang="en-US" dirty="0" smtClean="0"/>
          </a:p>
          <a:p>
            <a:r>
              <a:rPr lang="en-US" dirty="0" err="1" smtClean="0"/>
              <a:t>Produceren</a:t>
            </a:r>
            <a:r>
              <a:rPr lang="en-US" dirty="0" smtClean="0"/>
              <a:t>, </a:t>
            </a:r>
            <a:r>
              <a:rPr lang="en-US" dirty="0" err="1" smtClean="0"/>
              <a:t>Installeren</a:t>
            </a:r>
            <a:r>
              <a:rPr lang="en-US" dirty="0" smtClean="0"/>
              <a:t> &amp; </a:t>
            </a:r>
            <a:r>
              <a:rPr lang="en-US" dirty="0" err="1" smtClean="0"/>
              <a:t>Energie</a:t>
            </a:r>
            <a:endParaRPr lang="en-US" dirty="0" smtClean="0"/>
          </a:p>
          <a:p>
            <a:r>
              <a:rPr lang="en-US" dirty="0" err="1" smtClean="0"/>
              <a:t>Mobiliteit</a:t>
            </a:r>
            <a:r>
              <a:rPr lang="en-US" dirty="0" smtClean="0"/>
              <a:t> &amp; Transport</a:t>
            </a:r>
            <a:endParaRPr lang="nl-NL" dirty="0" smtClean="0"/>
          </a:p>
        </p:txBody>
      </p:sp>
      <p:sp>
        <p:nvSpPr>
          <p:cNvPr id="25" name="Freeform 110"/>
          <p:cNvSpPr>
            <a:spLocks/>
          </p:cNvSpPr>
          <p:nvPr/>
        </p:nvSpPr>
        <p:spPr bwMode="auto">
          <a:xfrm rot="330859">
            <a:off x="1896895" y="3388407"/>
            <a:ext cx="4505175" cy="2092471"/>
          </a:xfrm>
          <a:custGeom>
            <a:avLst/>
            <a:gdLst>
              <a:gd name="T0" fmla="*/ 0 w 1471"/>
              <a:gd name="T1" fmla="*/ 463 h 664"/>
              <a:gd name="T2" fmla="*/ 0 w 1471"/>
              <a:gd name="T3" fmla="*/ 664 h 664"/>
              <a:gd name="T4" fmla="*/ 1471 w 1471"/>
              <a:gd name="T5" fmla="*/ 216 h 664"/>
              <a:gd name="T6" fmla="*/ 1471 w 1471"/>
              <a:gd name="T7" fmla="*/ 0 h 664"/>
              <a:gd name="T8" fmla="*/ 0 w 1471"/>
              <a:gd name="T9" fmla="*/ 463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1" h="664">
                <a:moveTo>
                  <a:pt x="0" y="463"/>
                </a:moveTo>
                <a:lnTo>
                  <a:pt x="0" y="664"/>
                </a:lnTo>
                <a:lnTo>
                  <a:pt x="1471" y="216"/>
                </a:lnTo>
                <a:lnTo>
                  <a:pt x="1471" y="0"/>
                </a:lnTo>
                <a:lnTo>
                  <a:pt x="0" y="463"/>
                </a:lnTo>
                <a:close/>
              </a:path>
            </a:pathLst>
          </a:custGeom>
          <a:solidFill>
            <a:schemeClr val="tx2">
              <a:alpha val="50196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6" name="Right Arrow 25"/>
          <p:cNvSpPr/>
          <p:nvPr/>
        </p:nvSpPr>
        <p:spPr>
          <a:xfrm rot="882578" flipH="1">
            <a:off x="3095913" y="2838043"/>
            <a:ext cx="3474582" cy="1357253"/>
          </a:xfrm>
          <a:prstGeom prst="rightArrow">
            <a:avLst>
              <a:gd name="adj1" fmla="val 50000"/>
              <a:gd name="adj2" fmla="val 48227"/>
            </a:avLst>
          </a:prstGeom>
          <a:solidFill>
            <a:schemeClr val="tx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54000" rIns="180000" rtlCol="0" anchor="ctr"/>
          <a:lstStyle/>
          <a:p>
            <a:pPr algn="r"/>
            <a:r>
              <a:rPr lang="nl-NL" sz="1600" cap="all" dirty="0">
                <a:latin typeface="Arial Black" pitchFamily="34" charset="0"/>
              </a:rPr>
              <a:t>Vakroute Techniek</a:t>
            </a:r>
          </a:p>
        </p:txBody>
      </p:sp>
      <p:sp>
        <p:nvSpPr>
          <p:cNvPr id="27" name="Rectangle 26"/>
          <p:cNvSpPr/>
          <p:nvPr/>
        </p:nvSpPr>
        <p:spPr>
          <a:xfrm flipH="1">
            <a:off x="1202788" y="4571743"/>
            <a:ext cx="7941211" cy="682897"/>
          </a:xfrm>
          <a:prstGeom prst="rect">
            <a:avLst/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54000" rIns="270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nl-NL" sz="1600" cap="all" dirty="0">
              <a:solidFill>
                <a:schemeClr val="bg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sp>
        <p:nvSpPr>
          <p:cNvPr id="28" name="Right Arrow 27"/>
          <p:cNvSpPr/>
          <p:nvPr/>
        </p:nvSpPr>
        <p:spPr>
          <a:xfrm rot="16200000">
            <a:off x="1144759" y="3550330"/>
            <a:ext cx="759653" cy="1283684"/>
          </a:xfrm>
          <a:prstGeom prst="rightArrow">
            <a:avLst>
              <a:gd name="adj1" fmla="val 50000"/>
              <a:gd name="adj2" fmla="val 86111"/>
            </a:avLst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358" y="2000817"/>
            <a:ext cx="672450" cy="41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8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NL" dirty="0" smtClean="0"/>
              <a:t>Vakroute Mens &amp; Dienstverlenen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200" y="1505054"/>
            <a:ext cx="5540102" cy="3291011"/>
          </a:xfrm>
        </p:spPr>
        <p:txBody>
          <a:bodyPr/>
          <a:lstStyle/>
          <a:p>
            <a:pPr marL="0" indent="0">
              <a:buNone/>
            </a:pPr>
            <a:r>
              <a:rPr lang="nl-NL" sz="1800" dirty="0" smtClean="0"/>
              <a:t>Profielen:</a:t>
            </a:r>
          </a:p>
          <a:p>
            <a:r>
              <a:rPr lang="en-US" dirty="0" err="1" smtClean="0"/>
              <a:t>Zorg</a:t>
            </a:r>
            <a:r>
              <a:rPr lang="en-US" dirty="0" smtClean="0"/>
              <a:t> &amp; </a:t>
            </a:r>
            <a:r>
              <a:rPr lang="en-US" dirty="0" err="1" smtClean="0"/>
              <a:t>Welzijn</a:t>
            </a:r>
            <a:endParaRPr lang="en-US" dirty="0" smtClean="0"/>
          </a:p>
          <a:p>
            <a:r>
              <a:rPr lang="en-US" dirty="0" err="1" smtClean="0"/>
              <a:t>Economie</a:t>
            </a:r>
            <a:r>
              <a:rPr lang="en-US" dirty="0" smtClean="0"/>
              <a:t> &amp; </a:t>
            </a:r>
            <a:r>
              <a:rPr lang="en-US" dirty="0" err="1" smtClean="0"/>
              <a:t>Ondernemen</a:t>
            </a:r>
            <a:r>
              <a:rPr lang="en-US" dirty="0" smtClean="0"/>
              <a:t> </a:t>
            </a:r>
          </a:p>
          <a:p>
            <a:r>
              <a:rPr lang="en-US" spc="-20" dirty="0" err="1" smtClean="0"/>
              <a:t>Horeca</a:t>
            </a:r>
            <a:r>
              <a:rPr lang="en-US" spc="-20" dirty="0" smtClean="0"/>
              <a:t>, </a:t>
            </a:r>
            <a:r>
              <a:rPr lang="en-US" spc="-20" dirty="0" err="1" smtClean="0"/>
              <a:t>Bakkerij</a:t>
            </a:r>
            <a:r>
              <a:rPr lang="en-US" spc="-20" dirty="0" smtClean="0"/>
              <a:t> &amp; </a:t>
            </a:r>
            <a:r>
              <a:rPr lang="en-US" spc="-20" dirty="0" err="1" smtClean="0"/>
              <a:t>Recreatie</a:t>
            </a:r>
            <a:endParaRPr lang="en-US" spc="-20" dirty="0" smtClean="0"/>
          </a:p>
        </p:txBody>
      </p:sp>
      <p:pic>
        <p:nvPicPr>
          <p:cNvPr id="8" name="Picture Placeholder 7">
            <a:hlinkClick r:id="rId2" action="ppaction://hlinksldjump"/>
          </p:cNvPr>
          <p:cNvPicPr>
            <a:picLocks noGrp="1" noChangeAspect="1"/>
          </p:cNvPicPr>
          <p:nvPr>
            <p:ph type="pic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Freeform 110"/>
          <p:cNvSpPr>
            <a:spLocks/>
          </p:cNvSpPr>
          <p:nvPr/>
        </p:nvSpPr>
        <p:spPr bwMode="auto">
          <a:xfrm rot="330859">
            <a:off x="1896895" y="3388407"/>
            <a:ext cx="4505175" cy="2092471"/>
          </a:xfrm>
          <a:custGeom>
            <a:avLst/>
            <a:gdLst>
              <a:gd name="T0" fmla="*/ 0 w 1471"/>
              <a:gd name="T1" fmla="*/ 463 h 664"/>
              <a:gd name="T2" fmla="*/ 0 w 1471"/>
              <a:gd name="T3" fmla="*/ 664 h 664"/>
              <a:gd name="T4" fmla="*/ 1471 w 1471"/>
              <a:gd name="T5" fmla="*/ 216 h 664"/>
              <a:gd name="T6" fmla="*/ 1471 w 1471"/>
              <a:gd name="T7" fmla="*/ 0 h 664"/>
              <a:gd name="T8" fmla="*/ 0 w 1471"/>
              <a:gd name="T9" fmla="*/ 463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71" h="664">
                <a:moveTo>
                  <a:pt x="0" y="463"/>
                </a:moveTo>
                <a:lnTo>
                  <a:pt x="0" y="664"/>
                </a:lnTo>
                <a:lnTo>
                  <a:pt x="1471" y="216"/>
                </a:lnTo>
                <a:lnTo>
                  <a:pt x="1471" y="0"/>
                </a:lnTo>
                <a:lnTo>
                  <a:pt x="0" y="463"/>
                </a:lnTo>
                <a:close/>
              </a:path>
            </a:pathLst>
          </a:custGeom>
          <a:solidFill>
            <a:srgbClr val="87888D">
              <a:alpha val="50196"/>
            </a:srgb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1" name="Rectangle 10"/>
          <p:cNvSpPr/>
          <p:nvPr/>
        </p:nvSpPr>
        <p:spPr>
          <a:xfrm flipH="1">
            <a:off x="1202788" y="4571743"/>
            <a:ext cx="7941211" cy="682897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0" tIns="54000" rIns="270000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nl-NL" sz="1600" cap="all" dirty="0">
                <a:latin typeface="Arial Black" pitchFamily="34" charset="0"/>
              </a:rPr>
              <a:t>Vakroute Mens &amp; Dienstverlenen</a:t>
            </a:r>
          </a:p>
        </p:txBody>
      </p:sp>
      <p:sp>
        <p:nvSpPr>
          <p:cNvPr id="12" name="Right Arrow 11"/>
          <p:cNvSpPr/>
          <p:nvPr/>
        </p:nvSpPr>
        <p:spPr>
          <a:xfrm rot="16200000">
            <a:off x="1144759" y="3550330"/>
            <a:ext cx="759653" cy="1283684"/>
          </a:xfrm>
          <a:prstGeom prst="rightArrow">
            <a:avLst>
              <a:gd name="adj1" fmla="val 50000"/>
              <a:gd name="adj2" fmla="val 86111"/>
            </a:avLst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ight Arrow 16"/>
          <p:cNvSpPr/>
          <p:nvPr/>
        </p:nvSpPr>
        <p:spPr>
          <a:xfrm rot="882578" flipH="1">
            <a:off x="3095913" y="2838043"/>
            <a:ext cx="3474582" cy="1357253"/>
          </a:xfrm>
          <a:prstGeom prst="rightArrow">
            <a:avLst>
              <a:gd name="adj1" fmla="val 50000"/>
              <a:gd name="adj2" fmla="val 48227"/>
            </a:avLst>
          </a:prstGeom>
          <a:solidFill>
            <a:schemeClr val="bg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54000" rIns="180000" rtlCol="0" anchor="ctr"/>
          <a:lstStyle/>
          <a:p>
            <a:pPr algn="r"/>
            <a:endParaRPr lang="nl-NL" sz="1600" cap="all" dirty="0">
              <a:solidFill>
                <a:schemeClr val="bg2">
                  <a:lumMod val="60000"/>
                  <a:lumOff val="4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358" y="2000817"/>
            <a:ext cx="672450" cy="41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327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58">
      <a:dk1>
        <a:sysClr val="windowText" lastClr="000000"/>
      </a:dk1>
      <a:lt1>
        <a:sysClr val="window" lastClr="FFFFFF"/>
      </a:lt1>
      <a:dk2>
        <a:srgbClr val="27AAE1"/>
      </a:dk2>
      <a:lt2>
        <a:srgbClr val="87888D"/>
      </a:lt2>
      <a:accent1>
        <a:srgbClr val="F79328"/>
      </a:accent1>
      <a:accent2>
        <a:srgbClr val="8DC63F"/>
      </a:accent2>
      <a:accent3>
        <a:srgbClr val="006838"/>
      </a:accent3>
      <a:accent4>
        <a:srgbClr val="27AAE1"/>
      </a:accent4>
      <a:accent5>
        <a:srgbClr val="2B3990"/>
      </a:accent5>
      <a:accent6>
        <a:srgbClr val="C49A6C"/>
      </a:accent6>
      <a:hlink>
        <a:srgbClr val="8DC63F"/>
      </a:hlink>
      <a:folHlink>
        <a:srgbClr val="8DC6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 zonder menuknop">
  <a:themeElements>
    <a:clrScheme name="Custom 58">
      <a:dk1>
        <a:sysClr val="windowText" lastClr="000000"/>
      </a:dk1>
      <a:lt1>
        <a:sysClr val="window" lastClr="FFFFFF"/>
      </a:lt1>
      <a:dk2>
        <a:srgbClr val="27AAE1"/>
      </a:dk2>
      <a:lt2>
        <a:srgbClr val="87888D"/>
      </a:lt2>
      <a:accent1>
        <a:srgbClr val="F79328"/>
      </a:accent1>
      <a:accent2>
        <a:srgbClr val="8DC63F"/>
      </a:accent2>
      <a:accent3>
        <a:srgbClr val="006838"/>
      </a:accent3>
      <a:accent4>
        <a:srgbClr val="27AAE1"/>
      </a:accent4>
      <a:accent5>
        <a:srgbClr val="2B3990"/>
      </a:accent5>
      <a:accent6>
        <a:srgbClr val="C49A6C"/>
      </a:accent6>
      <a:hlink>
        <a:srgbClr val="8DC63F"/>
      </a:hlink>
      <a:folHlink>
        <a:srgbClr val="8DC63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7581</TotalTime>
  <Words>489</Words>
  <Application>Microsoft Office PowerPoint</Application>
  <PresentationFormat>Diavoorstelling (16:10)</PresentationFormat>
  <Paragraphs>232</Paragraphs>
  <Slides>27</Slides>
  <Notes>0</Notes>
  <HiddenSlides>8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27</vt:i4>
      </vt:variant>
    </vt:vector>
  </HeadingPairs>
  <TitlesOfParts>
    <vt:vector size="29" baseType="lpstr">
      <vt:lpstr>Office Theme</vt:lpstr>
      <vt:lpstr>Office Theme zonder menuknop</vt:lpstr>
      <vt:lpstr>Basispresentatie Vakcollege</vt:lpstr>
      <vt:lpstr>PowerPoint-presentatie</vt:lpstr>
      <vt:lpstr>PowerPoint-presentatie</vt:lpstr>
      <vt:lpstr>Doelen Vakroute </vt:lpstr>
      <vt:lpstr>Kenmerken Vakroute</vt:lpstr>
      <vt:lpstr>Onderwijskundige uitgangspunten </vt:lpstr>
      <vt:lpstr>Modellen</vt:lpstr>
      <vt:lpstr>Vakroute Techniek</vt:lpstr>
      <vt:lpstr>Vakroute Mens &amp; Dienstverlenen</vt:lpstr>
      <vt:lpstr>Vakcollege Groep</vt:lpstr>
      <vt:lpstr>Missie</vt:lpstr>
      <vt:lpstr>Facts &amp; Figures</vt:lpstr>
      <vt:lpstr>Vakcolleges</vt:lpstr>
      <vt:lpstr>Services</vt:lpstr>
      <vt:lpstr>Services</vt:lpstr>
      <vt:lpstr>Services: Leermiddelen</vt:lpstr>
      <vt:lpstr>Services: Trainingen</vt:lpstr>
      <vt:lpstr>Services: Adviezen</vt:lpstr>
      <vt:lpstr>Services: Arbeidsmarktanalyses</vt:lpstr>
      <vt:lpstr>Services: Communicatiemiddelen</vt:lpstr>
      <vt:lpstr>Services: Evenementen</vt:lpstr>
      <vt:lpstr>Services: Online community</vt:lpstr>
      <vt:lpstr>Voor wie?</vt:lpstr>
      <vt:lpstr>Waarom Vakcollege worden?</vt:lpstr>
      <vt:lpstr>Referenties</vt:lpstr>
      <vt:lpstr>Samenvatting </vt:lpstr>
      <vt:lpstr>Contact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Basispresentatie Vakcollege Groep</dc:title>
  <dc:creator>Ronnie</dc:creator>
  <cp:lastModifiedBy>Alies Hoitsma</cp:lastModifiedBy>
  <cp:revision>377</cp:revision>
  <dcterms:created xsi:type="dcterms:W3CDTF">2014-05-07T10:22:43Z</dcterms:created>
  <dcterms:modified xsi:type="dcterms:W3CDTF">2014-11-06T15:00:55Z</dcterms:modified>
</cp:coreProperties>
</file>